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4" r:id="rId4"/>
  </p:sldMasterIdLst>
  <p:notesMasterIdLst>
    <p:notesMasterId r:id="rId8"/>
  </p:notesMasterIdLst>
  <p:handoutMasterIdLst>
    <p:handoutMasterId r:id="rId9"/>
  </p:handoutMasterIdLst>
  <p:sldIdLst>
    <p:sldId id="349" r:id="rId5"/>
    <p:sldId id="496" r:id="rId6"/>
    <p:sldId id="374" r:id="rId7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 Law" initials="GL" lastIdx="1" clrIdx="0">
    <p:extLst>
      <p:ext uri="{19B8F6BF-5375-455C-9EA6-DF929625EA0E}">
        <p15:presenceInfo xmlns:p15="http://schemas.microsoft.com/office/powerpoint/2012/main" userId="S::glaw@setsltd.com::6a21f75c-cbc9-49a7-93a4-c963e21239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EABD0"/>
    <a:srgbClr val="43CEFF"/>
    <a:srgbClr val="53C7EB"/>
    <a:srgbClr val="8BE1FF"/>
    <a:srgbClr val="33CC33"/>
    <a:srgbClr val="E7EAED"/>
    <a:srgbClr val="DBE0E5"/>
    <a:srgbClr val="C7C7C7"/>
    <a:srgbClr val="050042"/>
    <a:srgbClr val="62D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1C465-C335-B8B8-C4B1-CBAA4F119359}" v="17" dt="2020-01-28T13:36:45.378"/>
    <p1510:client id="{60BC3A5C-4A4B-4E4E-94CD-D7C880EDDD2A}" v="6" dt="2020-01-28T11:46:50.9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13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38" y="1008"/>
      </p:cViewPr>
      <p:guideLst>
        <p:guide orient="horz" pos="3132"/>
        <p:guide pos="214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6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315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879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315" y="9443879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7ABC0C-2F7C-481A-A9E4-AC1A55CAF7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57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39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80" y="4721940"/>
            <a:ext cx="5447030" cy="44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153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39" y="9442153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2C5091-B9DE-4882-B580-4079518E17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Evening ladies and gentlemen</a:t>
            </a:r>
          </a:p>
          <a:p>
            <a:endParaRPr lang="en-GB" dirty="0"/>
          </a:p>
          <a:p>
            <a:r>
              <a:rPr lang="en-GB" dirty="0"/>
              <a:t>Thank you for coming out on a cold January evening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C5091-B9DE-4882-B580-4079518E179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C5091-B9DE-4882-B580-4079518E179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1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4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7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4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90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1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2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2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5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10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4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60C8750-6010-42B8-BE10-E16457AEC845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28/02/2020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EDE984F-2056-4665-80FF-36552918F66E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MSIPCMContentMarking" descr="{&quot;HashCode&quot;:-1711230758,&quot;Placement&quot;:&quot;Footer&quot;}"/>
          <p:cNvSpPr txBox="1"/>
          <p:nvPr userDrawn="1"/>
        </p:nvSpPr>
        <p:spPr>
          <a:xfrm>
            <a:off x="0" y="6440626"/>
            <a:ext cx="2593179" cy="4173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Calibri" panose="020F0502020204030204" pitchFamily="34" charset="0"/>
              </a:rPr>
              <a:t>TOTAL Classification: Restricted Distribution
TOTAL - All rights reserved</a:t>
            </a:r>
            <a:endParaRPr lang="en-GB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5" r:id="rId1"/>
    <p:sldLayoutId id="2147484816" r:id="rId2"/>
    <p:sldLayoutId id="2147484817" r:id="rId3"/>
    <p:sldLayoutId id="2147484818" r:id="rId4"/>
    <p:sldLayoutId id="2147484819" r:id="rId5"/>
    <p:sldLayoutId id="2147484820" r:id="rId6"/>
    <p:sldLayoutId id="2147484821" r:id="rId7"/>
    <p:sldLayoutId id="2147484822" r:id="rId8"/>
    <p:sldLayoutId id="2147484823" r:id="rId9"/>
    <p:sldLayoutId id="2147484824" r:id="rId10"/>
    <p:sldLayoutId id="214748482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300723849?app_id=12296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AutoShape 2" descr="data:image/jpeg;base64,/9j/4AAQSkZJRgABAQAAAQABAAD/2wCEAAkGBxMTEhUSEhMUFhAVFxQVExUYGBgXGhgXGBYZFxUYGBgYHigiGRwlHBQXITEiJSkrLi4uFyAzOD8tNygtLysBCgoKDg0OGxAQGywkICQ0LCwsLCwsLCwvLCwsLCwsLCwsNCwsLCwsLCwsLCwsLCwsLCwsLCwsLCwsLCwsLCwsLP/AABEIAL0BCwMBEQACEQEDEQH/xAAcAAEAAgIDAQAAAAAAAAAAAAAABgcDBQIECAH/xABMEAABAwIDBQIICQoEBQUAAAABAAIDBBESITEFBgdBURNhIjJScYGRkqEUI0JTYnKCsdEVFyQzVJOissHiCBZDs2Nzo9LwNWS0wsP/xAAaAQEAAwEBAQAAAAAAAAAAAAAAAgMEBQEG/8QANxEAAgECBAIGCAYDAQEAAAAAAAECAxEEEiExBUETUWFxgaEVMjNSkbHR4SJCYsHw8RQjQzQk/9oADAMBAAIRAxEAPwC8UAQBAEAQBAEAQBAEAQBAEAQBAEAQBAEAQBAEAQBAEAQBAEAQBAEAQBAEAQBAEAQBAEAQBAEAQBAEAQBAEAQBAEAQBAEAQBAEAQBAEAQBAEAQBAEAQBAEAQBAEAQBAdWu2jFCMUsjGDlicBfzDn6FOFOc3aKuV1KsKavNpEcrOIdGzxe0k+q2w/jIW2HDa0t7L+dhhnxXDx2u+5fWxr38TY+VO8jvc0f0KtXCpc5IofGafKLOcXEyH5UEo8xa77yF4+FT5SR6uM0ucX5G2oN+KKSw7UxuPKQFvrdm33rPPAV4cr938uaqfEcPP81u/wDliQxStcA5rg5p0IIIPmIWRpp2ZtTTV0c14ehAEAQBAEBrds7fpaUXqZ4or6BzgCfqt1d6ApRi5bI8bsQvaHGbZzDaNtRN3sjDR/1S0+5WrDy5kXNGqfxyh+TRykd8jB9wKl/jPrPOkRmp+OFKf1lLUN+qY3fe5q8/xpdY6REl2TxM2ZOQBUiN5+TMDF/E7wT6CoOjNciSkmS5jwQCCCDmCMwR3FVEjkgCAIAgCAIAgCAIAgCAIAgCAwVtZHCwySuDGN1cf/Mz3BShCU3lirshOpGEc0nZFb7w8QpHkspR2bNO0IBefMNGj1nzLtYfhsY61NX1cjhYni0pfhpaLr5kJnmc9xc9znPOrnEknzkrpxioqyVjjylKTvJ3ZwXpEIAgCA7mzNqzU7sUMjmHmAcj52nI+kKqpRhUVpq5dSxFSk7wdixN2+IDJLR1QEb9BIPEPnv4n3eZcfEcOlD8VPVdXP7ndwvFYT/DV0fXy+xNwVzDrn1AEB0Nt7ZgpIjNUSNjiHM6k8mtAzc49BmvYxcnZC9ikd7+L1TOTHRg08GmPIzOHnzEf2bnvWuFBL1tSmVTqK3mkc5xe9xc92bnOJc4nqXHM+lXlbdzigCAIAgNxu7vTV0Tr00zmNvcxnwo3dbxnLPqLHvUZQjLdHqk0XbuLxTgrC2GoAgqjYNBPxch6McdHHyXdRYuWSpRcdVsXRmmWEqSYQBAEAQBAEAQBAEAQBAdPau0o6eJ0spsxvrJ5NaOZKspUpVJKMdyutVjSg5y2Ka3k3hlq5MT8ox+rjByaP6u6n7hkvpMNhoUI2W/NnymKxc8RK725I1C0GQIAgCAIAgCA4OK8JJEu3L31dTEQzkupjkDqYu8dW9Ry5dDzcZg1U/FD1vn9zrYHHunaE/V+X2LbjeHAOaQWkAgg3BBzBB5hcNq2jPoU76o1O9e8cNBTuqJzkMmMHjSPOjG9+XoAJ5L2EHJ2Qbsead695p6+YzTu0uI4x4kbT8lo66XdqbeYDfCCgrIolK5plIiEAQBAEAQBAfCEBcXCriU7Eyirn3vZsE7jnfQRyE630Dj5jyKzVaP5ol0J30ZcyylgQBAEAQBAEAQBAEB8JQFNb7bwmqmIaf0eMkRjk483+nl3W6lfSYLDdDC73e/0PleIYt16ll6q2+pHVsOeEB3Nl7LlqH4IWF7ufQDq4nIBV1a0KSvN2LqNCpWllgrk72Xw1bYGomJPkx5D2nC59QXKq8Uf/NfE7NHg8VrUl8Dex7i0I/0Se8ySf0csj4hiH+byRsXDcMvy+b+piqdwKJws1j2Hq17j/PiClHiNdbu/h9CMuF4ZqyVvF/vcjG2eHMrAXU7xK3yHWa/0HR3uW6jxOEtKit28jn1+ETjrTd+zmQedjmOLXNLXA2LSCCD0IOi6Skmro5Lg4u0lZmBxXjZJIxucok0if8ADHerA8UczvAcfiHH5Lj8jzHl35c8uXj8NddJHx+p2eHYq3+qXh9CLcd4KkVsb5TeldHamtkG2t2rT9MmxJ5gt8lZMO1l0OnUuVqrysIDbbubt1NdJ2dNEXkWxvPgsZfy3nIebMnkCoymoq7PVFstbYXBKIAOrKh73c2RWYwdxc4FzvOMKzyxD/Ki1U1zJPFwq2S0W+Ck95mnP/3VfTT6yWSJ09ocHtmPFo2zQnqyVzvdLjC9VeZ5kRXu9PCKrpwZKZwqohclrW4ZQPqXIf8AZNz0V8K8Xo9CDptbFdEWyORGRHQjUFXFYQHwhAeg+Du+RrIDTTuvVU4HhE3MkWjXnq4GzXHvaflLHWp5XdbF8JXRYqoJhAEAQBAEAQBAEBFOI21+xpezabSTEsHUMt8YfUQ37S38Po9JVu9lr9DncTr9FRst5afUqJfQnywQG23a2E+rmEbcmDOR/JrfxPIfgVnxOIjRhme/JGrCYWWInlW3NlzbK2ZFTxiKFoa0a9XHm5x5lfN1asqss0mfV0aMKUcsFZHcVZaEAQBAR/evdaKsZfJk4HgSW/hd1b93Lv1YbFSovs6jJisHCutd+spTaVI+GR0UrcMjDZw+4jqCMwehXehOM4qUdmfNzpSpycZbo6bivQkcMZBuCQRmCMiD1CiyyOha1RENt7Icw2+Fx+KdLTxi7T3B7TY9A89Fw6sOgq9n7H0WHq9NSu9+Z58IOhBBGRByIPMEcitB4Sjh/ubJtKfACWU0djPKNQDoxl8i91vMBcnkDXUqKCJRjmPSWx9lQ0sTYKeMRxMGTR7ySc3OPMnMrC5Nu7NB3V4AgCAICueJ/DplYx1TTNDa5ouQMhOB8l3IPto7nocrFt9Krl0exCcL7Hn9wIJBBBBIIORBGRBB0K2FB8QG13W246iq4qpt/i3eG0fKjOUje+7Sbd4B5KMo5lY9i7M9Xwyte0PaQWuAc0jQgi4I9C5xpOaAIAgCAIAgCAICo+JldjrOz+TExrftOGNx9Tmj0L6DhtPLRzdf9HzPFquavl6l9yJroHLCAuvczYwpqZrSLSvs+XriI8X7IsPX1XzOMr9LVb5LRH12Bw/Q0Uub1f8AOw3qymwIAgCAIAgITxO3dE8BqIx8fCCTb5UYzcPO3Nw9I5rdga+SWR7P5nPx+G6SGdbr5FNOcuycNIxuKiyaRMuE+2exrOxJ+LqBh+227mH+Zv2gsWNhmp5uo6GAnlnl6yM8W9hGn2nIGNOCowzxtA1c8lr2jqTIHG30wstGV4dx0prUvXcfd1tBRx04tjtjmcPlSuAxnzaAdzQsk55pXLkrI3ygehAEAQBAEBQXHDdsU9U2rjFoqm+MDQTNzcfttz87XHmtlCd1bqKakeZWqvKwgPSPB3anb7LhBN3QF1O7uDDeMfu3RrDWVps0Qd0TZVEggCAIAgCAIAgKJ3lmx1dQ4/OyAeYOLR7gF9Tho5aMV2I+Oxcs1eb7Wa1XmYIDN8Kk8t/tH8VHJHqRZ0s/efxHwqTy3+0fxTJHqQ6WfvP4j4VJ5b/aP4pkj1IdLP3n8R8Kk8t/tH8UyR6kOln7z+I+FSeW/wBo/imSPUh0s/efxHwqTy3+0fxTJHqQ6WfvP4j4VJ5b/aP4pkj1IdLP3n8Sc8MNsEvkppHEh4xsub5jJ7c+osfslcridBZVUj3M7PCcS3J05PtRAd79lfBauaEeIHYo/qO8Jo77A4fslX0KvSU1IqxFLo6jiaNzlNsrSPtNVuikZK3x43Ne3ztIcPeFCSzJplsHlaZd29OxWVlTsqpAu1kxdf6BhdOwnuxwR+13riRk4qUTv6OzJoqiQQBAQ7iLv3Hs6LC2z6yQHsouQGnaSW0YDy1cRYcyLaVJzfYQlPKVVuNxOqKaocauR81PM7FKTm6Nx+XGOTdLsGVhlpY6KlFNfhIRn1noCkqmSsbJG5r43gOY5puCDoQViasXGZAQbjRQCXZUrrXdC6KVvdZ4Y4+w96toO0yM9jzitxnCAuv/AA9VN4quLyZIpPbYW/8A5LLiVqmXU3oW4sxYEAQBAEAQBAEBQm2xapnH/Fl/nK+roezj3L5HxmJ9tPvfzOkrSgIAgCAIAgCAIAgNhu9WdjUwy3sGyNxH6JOF/wDCSqcRDPSlHsNGFqdHWjLtN9xrorSU84HjNfG4/UIc3+d3qXIwE9HHxO9xCGql4FZOct5gSMTiotliR6A4X7SE+zodC6G8Lu7Bkz+AsPpXGxMctR9up2cPLNTRLFQXBARXiLvd+TabtWxl8sh7OLI4A617yOGgAF8N7utYcyLKVPO7EZysjzVtCuknlfNM8vmkOJ7zqT/QAWAAyAAAW9JJWRnOugJvw23/AH7Pf2UuJ9C8+E3UxE6vjH3t56jPWqrSzarcshO2jPRVHVMlY2WJzXxvAcxzTcEHQgrC1YuI3xSlDdlVZOhjDfS57Wt97grKXrojLY8xLeZwgLh/w7sN648rUo9I7c/1CzYnkW0i5llLQgCAIAgCAIAgKR30puzrp29X4x9sB/3uK+mwcs1CL8PhofI4+GTESXj8dTSrUYwgJ9T8N8bGvbVgscA5p7LUEXB8fvXJlxTK2nDbt+x248HUkpKej7PuZPzYH9qH7r+9eell7nn9iXoX9fl9x+bA/tQ/df3p6WXuef2HoX9fl9x+bA/tQ/df3p6WXuef2HoX9fl9x+bA/tQ/df3p6WXuef2HoX9fl9x+bA/tQ/df3p6WXuef2HoX9fl9x+bA/tQ/df3p6WXuef2HoX9fl9x+bA/tQ/df3p6WXuef2HoX9fl9zZcS9kul2YbnFLThkuIC18AwyG3IYXONu5YcNUSrabP+I6eIpuVGz3RQ7iuq2cpI4OKiTSJ9wb3hENU6mebR1FsF9BK2+H2hcecNCx4uGaOZcjbhZ2eV8y8VzTeEB1dpbPiqInwzMD4njC9p0I/oQcwRmCAQvU2ndBq55w4hbjS7NluLvo3n4qXmDr2cltHgc9HAXHMDdTqKa7TPKNiIqwiEBN+G2/79nv7KXE+hefCbqYidXsH3t56jPWqrSzarcshO2jJ3xv3hjNBDFE9rxVPbIC03Bijs/ECPpmP39FTQi813yJVHoUatZSEBe/ACiLaKaUj9bOQ09WsY0X9ovHoWTEP8SRfT2LQWcmEAQBAEAQBAEBWvFfZ1nxVAGTh2TvOLub6wXeyu1wuro6ficHjFHWNRd30ICuscMICyeGm8ILfgkh8JtzCTzbq5nnGZHd5lxeJYaz6WPj9T6DhWLTj0Mt1t9CfrknaCAIAgCAIAgOMsYcC1wu0ggg8wciEB5m3p2O6jqpad17Md4BPyozmw9+RF+8Hou1TqZ4qRx6lPJJo0zipNniRxEhBBBIcCCCDYgjMEEaEFRZNaHobhvvk2vgwvIFZEAJm6YhoJWjyTz6HLoTy61LI9NjpUqmdEwVJYEB1dp7PiqInwzMD4njC9p0I/oQcwRmCAQvU2ndBq55w4hbjS7NluLvpHn4mXmDr2cltHgc9HAXHMDdTqKa7TPKOUiKsIhAcnPJABJIbcNBJIAJJIA5XJJy5koDigHmFzyA1PcEB6r3J2N8DoaenI8NjAZLfOO8OT+Nzlz5yzSbNKVkbxQPQgCAIAgCAIAgNdvDssVNO+E5Fw8E9HjNp9fuurqFV0qimijEUVWpuD5lGVELmOcx4Ie0lrgeRBsQvqYyUldbHx04uEnGW6Ma9InKN5aQ5pIcCCCDYgjMEEaFeNJqzPU2ndFmbq7+seBFVkMk0EujHfW8g+7zaLiYrh0ovNS1XVz+59Dg+KRmstXR9fJ/T5E5Y4EAggg5gjmuW1Y7Cdz6gCA6u0doxQMxzPaxvede4DVx7grKdKdR2grldWrClHNN2RW+2+IUrpWmmGCFhvZwuZOXhdG9wz562t2KPDYKD6TVvyOFX4tNzXRaJeZPd3dux1cXaR5OFhIw6sPQ9R0PP1gcrEYeVGWWXg+s7OGxMK8M0fFdRtVQaCvuL26xqYBUxNvUQA4gBm+LVw7y03cPtDUrVhquV5XszPiKWZXW6KILl0DCkY3OUSaRm2btOWnlbNA8slYbtcPeCNCDoQcioSSkrMsjdO6L03J4p01UGxVJbT1WQzNopDp4Dz4pPkuzzsMSw1KDjqtUbIzTLCVBMIDq7T2fFURPhmYHxPGF7ToR/Qg5gjMEAheptO6PGrnm3iHuU/ZswGLHTSXMLyRiy1Y8eUOuh1yzA3U6imu0olHKRRWEQgCAnnB3dg1daJnj9HpS2R19HS6xM9BGM/VHlKmtPLG3WTpxu7notYi8IAgCAIAgCAIAgCAgnETdcyA1ULbyNHxrRq5o0cPpAa9R5s+rw/F5P9c9uRx+J4J1P9sN+faVku2fOhAEB39m7ZqIP1Mz2DyQbt9k3HuVVShTqevG5fSxNWl6kmjeRcQa0CxMbu8sz/AISAsr4bQfX8TauLV11fAw1W/da/ISNYPoMaPe65ClHh9CPK/eyE+KYiWzt3Ij9TUvkdike57/KcS4+srXGEYq0VYwzqSm7yd2YlIgd7Y+1ZKaUSxGzhkRyc3m1w5hVVqMascsi+hXnRnnh/Zc27u3Y6uLtI8nCwkYdWO6HqOh5+sD5vEYeVGWWXg+s+rw2JhXhmj4rqNoqDQUTxW3FNK91XTt/RHm8jR/ovJ6coyTl0JtpZb6FbMsr3MlWlbVFauK0FSRjc5RbJpHAqJM3Wxd7a6kAbT1UrGDRhIewDuZIC1voAUZQjLdElNoksfGHaYFiad3eYjf8AheB7lX0ECXSM6e0OKW1JRb4QIxzEUbG/xODnD0EL1UYLkeOoyIVNQ+RxfI98kh1e9xe4+dziSValbYg3cxoAgCAm/DTfx2zpDHJd1FI68jRm6NxAHaM65AXbzAyz1qq08+q3JwlbQ9FUlUyVjZI3NfG8BzHNNwQdCCsLVi8zIAgCAIAgCAIAgCAICA747jYyZ6UAPOb4tA7qWdD3aH7+tg+IZfwVNuT+pxsdw3O89LfmvoVvJGWktcCHA2IIsQehB0XZTTV0cBxcXZnFekQgCAIAgCA72x9kTVL+zhZiOWI6NaOrjyHvPK6qrVoUo5psvoYepWllgvsW7utu1HRsy8KZ1u0k69zRyavnsTipV5a7ckfUYTBww8dNXzZvVlNZxljDmlrgHNcCHNIuCDkQQdRZAUhxC4VyRF1RQNMkGZfALl8f/L5vb9Hxhyvy2U699JFMqXNFUlXlYQBAEAQBAEBzETsJfhd2YcGl9jhDiLhpdoHEAm2uSA4IAgJxw13/AH7Pf2UuJ9C8+E3UxE6vYOnVvPUZ601aWbVblkJ20Z6JpKpkrGyRua+N4DmOabgg6EFYmrFxmQBAEAQBAEAQBAEAQGo27u3T1Q+NZZ+gkbk8enmO43C0UMVUo+q9OrkZsRhKVdfjWvXzIDtbh1UMuYHNlbyHiP8AUcj611qXE6cvXVvNHFrcIqR1pu/kyM1myJ4r9pDI23MsNvatYrbCvTn6sl8Tnzw1WHrRfwOjdWlJyY0k2AuegzXjdtwk3ojbUG7FXL4kElurhgHnu+1/QqJ4ujDeS8NfkaqeBr1Novx0+ZLtjcNgLOqpL/8ADjvb0vOfqA8651binKmvFnUocHS1qvwRO6GijhYI4mNYwaAD3nqe8rlznKbzSd2dinTjTjlirI7CgTCAIAgIjvbw7oq4l72GKoP+tFZrifpi2F+gzIvbQhWQqyiRcUyqNu8H6+G5g7OpZywERv8ASx5t6nFaY14vfQrdN8iF1+xqmC/bU88dtS+N7R7RFiO8FWqSezINNGu7VvUesKVjyzMkDS84WAvd0aC4+oLzYWZI9kbg7SqCOzpJGt8qUdi0d/xliR9UFQdWC5klBssfdrgrG0h9fN2h+ZiuxnmdJk9w82BUSxD/ACliprmWVJsCmNMaQwRilLcJiDQ1ttcraG+dxnfPVUZne/MnZWseduIW5EmzZb3L6N5+JlPLn2clsg8Dno4C45gbadRTXaUSi0yIdq3qPWFbZkbMdq3qPWEsxZk54a8RDs9/ZSux0Lz4Tb3MROr2Dp1bz1GetNWjm1W5ZCTWjPRdHVMlY2SNzXxvAcxzTcOB0IIWEuMyAIAgCAIAgCAIAgMc87WDE9zWt6uIA9ZXqi5OyR45KKu2dWHbNM84WVELndBIwn1Aqx0KkVdxfwZXHEUpO0ZJ+KO8qi04OiadWg+gL27PLI+tYBoAPMvLntjkgCAIDWVW8VHG7DJVU7H+S6aNp9RcpKMnsjy6O9TVLJG4o3te06OaQ4esKJ6ZUAQBAEAQGJ1Ow5ljSe8BAc2MAyAAHdkgOSAIAgOv20T/AAcTHX+Tdp0z0QD4FF82z2R+CXA+BRfNs9kfglwPgUXzbPZH4JcGaOMNFmgAdALD3IDkgCAIAgCAIAgCA0O9+8Qo4rgB0z7iNp0y1c76IuPPcDvGrCYZ1525Lcx43FrDwvzexWlJs+s2lIX3L7Gxe82Y2+dh05ZNC7c6lDCxtt2Lf+d5wIUsRjJZt+17L+dhsanhzVNbdroXm3ihxBPcC5oHrIVMeJ0m7NNF8uEVkrppmDdzeieik7GbGYQcL43XxR97L6W8nQ+9SxGEp1454b9fX3kMLjamGnkqbdT5dxbkUrXNDmkFrgHNI0IIuCPQvn2mnZn0ykmrrYSStaMTiA0akkAesok27INpK7MVNWxSfq5GPtrhcHfcV7KEo+smiMakZeq0znVVLI2OkkcGxsa573HINa0XcT3ABRSuTPO++e/1XtKbsKftGUznYIoY7h8t8gZMObidcGg53tdboUowV2USk3ojt7O4L172Ynvp4SRcMLnOcO52BpaPQSvHiInvRs0m0tjbS2LM2S7oS42bNE7FHIRnhNxZ3M4Xt5EgZKSlCojxqUS7OG2+7dpQnGAyrisJmDQg+LIy/wAk2OXIi3QnLVp5H2FsZXJhdVEj6gPl0B9QHSqdsU8bsEk8LH+S6RjT6ibr2zFztseCAQQQdCMwV4DkgOlFtenc/s2zwuk8gSMLvZBuvbMXO5deA828JWAbagNhrU/7Mi3VvZ/Aog/xHpMFYS8IAgCAIAgCAIAgCAIAgKe4jVZfXPafFjaxjfZDz73n1L6Lh0FGgn16ny/FKjliGuqy/c3ext+6angjhbBLZjQCfAzd8p2vM3Ky1uH1ak3NyWvebKHE6NKmoKL07ju/nMg+Zl/g/FV+iqnvLzLfTFL3X5ER3y25DVvZJHG5jwC15dbwhlg0Oo8L3dF0MHh50YuMndcjmY/E08RJSgmnz/Yy19UZNlQA59nUPj9GAuHqDwPQo04ZcXK3NX8ydSo5YKPY7eR82DsKpro2sa8NpobtbiJticS91mjV3h5noQlfEUsPJtr8T/o8w2GrYqCV7Rj/AH+51tvbAnoHscXDO5jkYSLEajkWnP8A8zVlDE08TFq3emV4jC1cLJO/c0bHiNvK+TYcZJ+MnlZBKRl4mJ7jl5XZC4+kQuROgqeIcVstUfQYau6tBTe/M6P+H/YzHOqKxwBewiCL6N245CO8gsF+mLqVViJbRL6a5lm72b1U+z4hLUOPhHCyNti9554WkjIA3JOQ85ANEIObsixySPm1KWn2nQuY1zZIJ4yY3jOzvkOF9HNcBkdCLHmibhIbooPhHtB0O1Ke2QlxwyDqHMJA9tjD6FsrK8GUwepn3YaP8xNNhf4dVfzSryfsvBEk/wAR6SWEtPNQjH+YtBf8p9P/AHK3/wDLwKL/AIiY8Xd+Z+3/ACbROc1wwtncy+N732wQsIzGTm3IzJcBlYg1UaatmkTnJ7I1+zuB874w6aqiilOZjEZlsTyc/G3PrYEd5XrxK5I8VPrNRSVlfu/WCKS7qc+EYwSYpoybF0d/EePQbgXuCLyajVjc8u4vU3nGze58nYU0DyKWWBlS8tJHatkLhG09WgMJtocQvoo0IbtntSTNZUcIZjQsqoJWTyvZG/sGMABa/D4khfY4Qb3IF7cucliFms9Dzo+aNxS7j7R2jRxU9c4wPpZH9k+VolL4pGts27X6tLDmToW9FB1IQlePMllbWpXO7G7xratlGHtYXmQYy3EBga53i3GuDrzV8p5Y5iqKu7HpPcjYJoaKKkLw8x9p4YbhBxyvkyFza2O2vJYaks0rmhKyN6oHoQBAEAQBAEAQBAEAQFQcSaIsrXP+TK1r2nzNDHDz3bf7QX0PDqilRS6v7PmOK03Gvm6/6JXu7u3s6pp45RCCSAHjtJcngeGD4XX3EFYMRisTSqOLl3aLb4HSw2DwlampqPfq9+fM2X+R6D5j/qS/96p/z8R73kvoX+jML7vm/qaDa9NsankMUkTsYAJDXSutfQHw9bZ+kLXSnjasc0Xp4fQx1qfD6Msslr3v6nT3zpoGUEBpmFkMkvaAHFc3jIxeEScwArMHKpLES6R3aVvMqx8KccLHolZN38iScNh+gs+vJ/MVi4j7d+Bv4X/5l4/M6fFcfosf/Pb/ALcis4X7V937oq4x7Bd/7Mg+8OzHTbAL2gk09T2xA8nCY3+gCTEfqqzFytie9DhqvhvFnHgJt9kcs1HIQDMWyw35vaMMjfOWhpA+i5ZMRG6UjoU3yJlxR3B/KDBNCbVsTbNBPgyMuT2Zvk03Js7vscsxVSq5NHsSnG5Ue5m+dTsqSSItcYzjEkD7tLJQLBwv4rgQARzA7gRpnTU1cqjJxMnB7ZbptpwEZtgD5pD3Bpa30l72+/ovK0rQZ7DVmTdt1t4W3y/TqkekvlA95CS9l4I9XrnpFYS481scDvDcaflM/wDybLd/y8DP+c6O1I6h22J2wktqzWzCIkhpDzM7s7F2Qytb0WUlbIr7WD9bQmX5D3n+el/fxfiqs1HqJ2ma7a+4u3qrD8JBlwYsGOaI4cVsVs+eFvqXsatKOx44ze5LZ+FzqrZ1JHM7sdoU8ZjxZPaWY3Fsb8JzAByIOVzroq+mtJ22ZLJdakJq9k7b2MC9j5G04Ob4ndrCCTq6N48G55lg11VqlTqEWpRLO4V79O2jHIydrW1MOEuLbhr2OuA4Ak4SC0gjTQjWwoq08j02JxlcqrhL/wCsweep/wBqRaK3s/gVQ9Y9IrCaAgCAIAgCAIAgCAIAgCA029OwGVkWAnDI3ON/knoe48x5ui04bEOhO625oy4vCxxEMr35Mq4x12zZCRjjvkXAYo39MyMJ9OYvyXcvQxUev5o+ey4nBy0uvk/58Ts1G/la8YA9rScrsYMR817+5Qjw6hF3a+LLJcUxElZadyO3utuVLO8S1QcyG+Ih1w+Q3vocwDzJzPLW4rxOOhTjlp6vyRZhOHVKss9XRdu7N9xUZ+jwhoyEuQA0GByycLf+yTfV+5t4uv8ATFLr/Zmw4bj9BZ9aT+YqriPt34F3DP8Azrx+Z1OKovSx2+fb/tyKzhftX3fuiri6vRXf+zMnDeEOoSx7QWufIHNIuCCACCDqCFHiT/36dSJ8KX/z+LKr354YVNJIZqJr5aW+JoZcywkG4Fh4TgOT23OWelzXTrKWkjZKDTujoUXFnacLezdNG8tyvNGC8W5EgtJP1rlSdCD1CnI1rKPaO15zM2J88rrB0gY2OMBuQBfZrMhlmcRtzUrxpqxG0pHe3B3om2VUvEkLzE8hlTHgtI3ASAWki+Jpc7wTkbnQ2IjUgprc9i3FnLiHsl8FUdoUxJo6h4qYKhl7Mkc7G5rifEeJLkA26aggKcrrK99j2Sd7o2TOMG05WCCJkBnf4LXxxvdITbVrMRGLn4pHcvP8eC1Yzy6jRbv7Nmg2vTRTA9qyqp+0ObvCL2uN3cz4WZ6311UpSTg2iKTzK5P+Lm4Mz5fyhRNc55wmeNl8YcwANljAzJs0XAzu0EXzVNGqkssiycXujS7P411cTOzngillb4JeXGJ1xl4bACMXW2HzBTeHT1R4qj6jBsSi2ntuq7eSSWKmNg+VhfHG1g+RCL+E7XPO17k6ApOFNWQWaTJDxg2PXQujqaOWqFI2JsckcUso7MsvZ5a13ilpAJ5FmeqhRcXpLc9ndbEa2txenqKJ1I6GLtJWdlJMHk4g4YXYY7ZOIv8AKNrqxUEpXPHN22JnwP3VmpmTVU7DGZwxsUbhZwY0klzgcxiLhYHPwb8wqq807JEoRsiBcJ43DbMJLSBepzsfmpFdW9mVw9Y9HrCXhAEAQBAEAQBAEAQBAEAQHwhAcGQNBuGtB6gAL1yb3PFFLYyLw9CAIAgCAIDFJTscbuY0nqQD96AyAID6gPjhfI5jmgMMFHGwksjY0nUtaBf1BLgzoAgME1HG44nRsc4aEtBPrIS4M4CAIDA2ijDsYjYH+UGi/rtdLgzoAgCAIAgCAIAgCAIAgCAIAgCAIAgCAIAgCAIAgCAIAgCAIAgCAIAgCAIAgCAIAgCAIAgCAIAgCAIAgCAIAgCAIAgCAIAgCAIAgCAIAgCAIAgCAIAgCAIAgCAIAgCAIAgP/9k="/>
          <p:cNvSpPr>
            <a:spLocks noChangeAspect="1" noChangeArrowheads="1"/>
          </p:cNvSpPr>
          <p:nvPr/>
        </p:nvSpPr>
        <p:spPr bwMode="auto">
          <a:xfrm>
            <a:off x="-7382903" y="1301314"/>
            <a:ext cx="217715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5306" tIns="32653" rIns="65306" bIns="32653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-6519650" y="2514432"/>
            <a:ext cx="0" cy="2666442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14181"/>
            <a:ext cx="1212414" cy="49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39"/>
          <p:cNvSpPr/>
          <p:nvPr/>
        </p:nvSpPr>
        <p:spPr>
          <a:xfrm rot="10800000">
            <a:off x="4821" y="4535476"/>
            <a:ext cx="5249273" cy="1501063"/>
          </a:xfrm>
          <a:custGeom>
            <a:avLst/>
            <a:gdLst>
              <a:gd name="connsiteX0" fmla="*/ 0 w 4788024"/>
              <a:gd name="connsiteY0" fmla="*/ 0 h 1224136"/>
              <a:gd name="connsiteX1" fmla="*/ 4788024 w 4788024"/>
              <a:gd name="connsiteY1" fmla="*/ 0 h 1224136"/>
              <a:gd name="connsiteX2" fmla="*/ 4788024 w 4788024"/>
              <a:gd name="connsiteY2" fmla="*/ 1224136 h 1224136"/>
              <a:gd name="connsiteX3" fmla="*/ 0 w 4788024"/>
              <a:gd name="connsiteY3" fmla="*/ 1224136 h 1224136"/>
              <a:gd name="connsiteX4" fmla="*/ 0 w 4788024"/>
              <a:gd name="connsiteY4" fmla="*/ 0 h 1224136"/>
              <a:gd name="connsiteX0" fmla="*/ 0 w 5461264"/>
              <a:gd name="connsiteY0" fmla="*/ 0 h 1224136"/>
              <a:gd name="connsiteX1" fmla="*/ 5461264 w 5461264"/>
              <a:gd name="connsiteY1" fmla="*/ 0 h 1224136"/>
              <a:gd name="connsiteX2" fmla="*/ 5461264 w 5461264"/>
              <a:gd name="connsiteY2" fmla="*/ 1224136 h 1224136"/>
              <a:gd name="connsiteX3" fmla="*/ 673240 w 5461264"/>
              <a:gd name="connsiteY3" fmla="*/ 1224136 h 1224136"/>
              <a:gd name="connsiteX4" fmla="*/ 0 w 5461264"/>
              <a:gd name="connsiteY4" fmla="*/ 0 h 1224136"/>
              <a:gd name="connsiteX0" fmla="*/ 0 w 5461264"/>
              <a:gd name="connsiteY0" fmla="*/ 0 h 1224136"/>
              <a:gd name="connsiteX1" fmla="*/ 5461264 w 5461264"/>
              <a:gd name="connsiteY1" fmla="*/ 0 h 1224136"/>
              <a:gd name="connsiteX2" fmla="*/ 5461264 w 5461264"/>
              <a:gd name="connsiteY2" fmla="*/ 1224136 h 1224136"/>
              <a:gd name="connsiteX3" fmla="*/ 602902 w 5461264"/>
              <a:gd name="connsiteY3" fmla="*/ 1224136 h 1224136"/>
              <a:gd name="connsiteX4" fmla="*/ 0 w 5461264"/>
              <a:gd name="connsiteY4" fmla="*/ 0 h 1224136"/>
              <a:gd name="connsiteX0" fmla="*/ 0 w 5350220"/>
              <a:gd name="connsiteY0" fmla="*/ 0 h 1224136"/>
              <a:gd name="connsiteX1" fmla="*/ 5350220 w 5350220"/>
              <a:gd name="connsiteY1" fmla="*/ 0 h 1224136"/>
              <a:gd name="connsiteX2" fmla="*/ 5350220 w 5350220"/>
              <a:gd name="connsiteY2" fmla="*/ 1224136 h 1224136"/>
              <a:gd name="connsiteX3" fmla="*/ 491858 w 5350220"/>
              <a:gd name="connsiteY3" fmla="*/ 1224136 h 1224136"/>
              <a:gd name="connsiteX4" fmla="*/ 0 w 5350220"/>
              <a:gd name="connsiteY4" fmla="*/ 0 h 1224136"/>
              <a:gd name="connsiteX0" fmla="*/ 0 w 5842296"/>
              <a:gd name="connsiteY0" fmla="*/ 0 h 1230911"/>
              <a:gd name="connsiteX1" fmla="*/ 5842296 w 5842296"/>
              <a:gd name="connsiteY1" fmla="*/ 6775 h 1230911"/>
              <a:gd name="connsiteX2" fmla="*/ 5842296 w 5842296"/>
              <a:gd name="connsiteY2" fmla="*/ 1230911 h 1230911"/>
              <a:gd name="connsiteX3" fmla="*/ 983934 w 5842296"/>
              <a:gd name="connsiteY3" fmla="*/ 1230911 h 1230911"/>
              <a:gd name="connsiteX4" fmla="*/ 0 w 5842296"/>
              <a:gd name="connsiteY4" fmla="*/ 0 h 123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2296" h="1230911">
                <a:moveTo>
                  <a:pt x="0" y="0"/>
                </a:moveTo>
                <a:lnTo>
                  <a:pt x="5842296" y="6775"/>
                </a:lnTo>
                <a:lnTo>
                  <a:pt x="5842296" y="1230911"/>
                </a:lnTo>
                <a:lnTo>
                  <a:pt x="983934" y="1230911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MosiaicBubbles/>
                      </a14:imgEffect>
                      <a14:imgEffect>
                        <a14:sharpenSoften amount="-54000"/>
                      </a14:imgEffect>
                      <a14:imgEffect>
                        <a14:colorTemperature colorTemp="3250"/>
                      </a14:imgEffect>
                      <a14:imgEffect>
                        <a14:saturation sat="0"/>
                      </a14:imgEffect>
                      <a14:imgEffect>
                        <a14:brightnessContrast bright="-17000" contrast="-12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reeform 29"/>
          <p:cNvSpPr/>
          <p:nvPr/>
        </p:nvSpPr>
        <p:spPr>
          <a:xfrm>
            <a:off x="-8709" y="-27384"/>
            <a:ext cx="9152709" cy="4536504"/>
          </a:xfrm>
          <a:custGeom>
            <a:avLst/>
            <a:gdLst>
              <a:gd name="connsiteX0" fmla="*/ 0 w 9152709"/>
              <a:gd name="connsiteY0" fmla="*/ 0 h 3004457"/>
              <a:gd name="connsiteX1" fmla="*/ 4302035 w 9152709"/>
              <a:gd name="connsiteY1" fmla="*/ 1419497 h 3004457"/>
              <a:gd name="connsiteX2" fmla="*/ 4302035 w 9152709"/>
              <a:gd name="connsiteY2" fmla="*/ 3004457 h 3004457"/>
              <a:gd name="connsiteX3" fmla="*/ 9152709 w 9152709"/>
              <a:gd name="connsiteY3" fmla="*/ 3004457 h 3004457"/>
              <a:gd name="connsiteX4" fmla="*/ 9152709 w 9152709"/>
              <a:gd name="connsiteY4" fmla="*/ 8708 h 3004457"/>
              <a:gd name="connsiteX5" fmla="*/ 0 w 9152709"/>
              <a:gd name="connsiteY5" fmla="*/ 0 h 3004457"/>
              <a:gd name="connsiteX0" fmla="*/ 0 w 9152709"/>
              <a:gd name="connsiteY0" fmla="*/ 0 h 3004457"/>
              <a:gd name="connsiteX1" fmla="*/ 2701835 w 9152709"/>
              <a:gd name="connsiteY1" fmla="*/ 878028 h 3004457"/>
              <a:gd name="connsiteX2" fmla="*/ 4302035 w 9152709"/>
              <a:gd name="connsiteY2" fmla="*/ 3004457 h 3004457"/>
              <a:gd name="connsiteX3" fmla="*/ 9152709 w 9152709"/>
              <a:gd name="connsiteY3" fmla="*/ 3004457 h 3004457"/>
              <a:gd name="connsiteX4" fmla="*/ 9152709 w 9152709"/>
              <a:gd name="connsiteY4" fmla="*/ 8708 h 3004457"/>
              <a:gd name="connsiteX5" fmla="*/ 0 w 9152709"/>
              <a:gd name="connsiteY5" fmla="*/ 0 h 3004457"/>
              <a:gd name="connsiteX0" fmla="*/ 0 w 9152709"/>
              <a:gd name="connsiteY0" fmla="*/ 0 h 3004457"/>
              <a:gd name="connsiteX1" fmla="*/ 2701835 w 9152709"/>
              <a:gd name="connsiteY1" fmla="*/ 878028 h 3004457"/>
              <a:gd name="connsiteX2" fmla="*/ 4302035 w 9152709"/>
              <a:gd name="connsiteY2" fmla="*/ 3004457 h 3004457"/>
              <a:gd name="connsiteX3" fmla="*/ 9152709 w 9152709"/>
              <a:gd name="connsiteY3" fmla="*/ 3004457 h 3004457"/>
              <a:gd name="connsiteX4" fmla="*/ 9152709 w 9152709"/>
              <a:gd name="connsiteY4" fmla="*/ 8708 h 3004457"/>
              <a:gd name="connsiteX5" fmla="*/ 0 w 9152709"/>
              <a:gd name="connsiteY5" fmla="*/ 0 h 3004457"/>
              <a:gd name="connsiteX0" fmla="*/ 0 w 9152709"/>
              <a:gd name="connsiteY0" fmla="*/ 0 h 3004457"/>
              <a:gd name="connsiteX1" fmla="*/ 2701835 w 9152709"/>
              <a:gd name="connsiteY1" fmla="*/ 878028 h 3004457"/>
              <a:gd name="connsiteX2" fmla="*/ 4302035 w 9152709"/>
              <a:gd name="connsiteY2" fmla="*/ 3004457 h 3004457"/>
              <a:gd name="connsiteX3" fmla="*/ 9152709 w 9152709"/>
              <a:gd name="connsiteY3" fmla="*/ 3004457 h 3004457"/>
              <a:gd name="connsiteX4" fmla="*/ 9152709 w 9152709"/>
              <a:gd name="connsiteY4" fmla="*/ 8708 h 3004457"/>
              <a:gd name="connsiteX5" fmla="*/ 0 w 9152709"/>
              <a:gd name="connsiteY5" fmla="*/ 0 h 300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2709" h="3004457">
                <a:moveTo>
                  <a:pt x="0" y="0"/>
                </a:moveTo>
                <a:cubicBezTo>
                  <a:pt x="900612" y="292676"/>
                  <a:pt x="1296398" y="444970"/>
                  <a:pt x="2701835" y="878028"/>
                </a:cubicBezTo>
                <a:lnTo>
                  <a:pt x="4302035" y="3004457"/>
                </a:lnTo>
                <a:lnTo>
                  <a:pt x="9152709" y="3004457"/>
                </a:lnTo>
                <a:lnTo>
                  <a:pt x="9152709" y="8708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6">
              <a:grayscl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Texturizer/>
                      </a14:imgEffect>
                      <a14:imgEffect>
                        <a14:sharpenSoften amount="-10000"/>
                      </a14:imgEffect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  <a14:imgEffect>
                        <a14:brightnessContrast bright="-23000" contrast="-3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14"/>
          <p:cNvSpPr/>
          <p:nvPr/>
        </p:nvSpPr>
        <p:spPr>
          <a:xfrm>
            <a:off x="-8709" y="-27384"/>
            <a:ext cx="9152709" cy="427980"/>
          </a:xfrm>
          <a:custGeom>
            <a:avLst/>
            <a:gdLst>
              <a:gd name="connsiteX0" fmla="*/ 0 w 9152709"/>
              <a:gd name="connsiteY0" fmla="*/ 0 h 1224136"/>
              <a:gd name="connsiteX1" fmla="*/ 9152709 w 9152709"/>
              <a:gd name="connsiteY1" fmla="*/ 0 h 1224136"/>
              <a:gd name="connsiteX2" fmla="*/ 9152709 w 9152709"/>
              <a:gd name="connsiteY2" fmla="*/ 1224136 h 1224136"/>
              <a:gd name="connsiteX3" fmla="*/ 0 w 9152709"/>
              <a:gd name="connsiteY3" fmla="*/ 1224136 h 1224136"/>
              <a:gd name="connsiteX4" fmla="*/ 0 w 9152709"/>
              <a:gd name="connsiteY4" fmla="*/ 0 h 1224136"/>
              <a:gd name="connsiteX0" fmla="*/ 0 w 9152709"/>
              <a:gd name="connsiteY0" fmla="*/ 0 h 1224136"/>
              <a:gd name="connsiteX1" fmla="*/ 9152709 w 9152709"/>
              <a:gd name="connsiteY1" fmla="*/ 0 h 1224136"/>
              <a:gd name="connsiteX2" fmla="*/ 9152709 w 9152709"/>
              <a:gd name="connsiteY2" fmla="*/ 1224136 h 1224136"/>
              <a:gd name="connsiteX3" fmla="*/ 2522136 w 9152709"/>
              <a:gd name="connsiteY3" fmla="*/ 1224136 h 1224136"/>
              <a:gd name="connsiteX4" fmla="*/ 0 w 9152709"/>
              <a:gd name="connsiteY4" fmla="*/ 0 h 1224136"/>
              <a:gd name="connsiteX0" fmla="*/ 0 w 9152709"/>
              <a:gd name="connsiteY0" fmla="*/ 0 h 1224136"/>
              <a:gd name="connsiteX1" fmla="*/ 9152709 w 9152709"/>
              <a:gd name="connsiteY1" fmla="*/ 0 h 1224136"/>
              <a:gd name="connsiteX2" fmla="*/ 9152709 w 9152709"/>
              <a:gd name="connsiteY2" fmla="*/ 1224136 h 1224136"/>
              <a:gd name="connsiteX3" fmla="*/ 823964 w 9152709"/>
              <a:gd name="connsiteY3" fmla="*/ 1195396 h 1224136"/>
              <a:gd name="connsiteX4" fmla="*/ 0 w 9152709"/>
              <a:gd name="connsiteY4" fmla="*/ 0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2709" h="1224136">
                <a:moveTo>
                  <a:pt x="0" y="0"/>
                </a:moveTo>
                <a:lnTo>
                  <a:pt x="9152709" y="0"/>
                </a:lnTo>
                <a:lnTo>
                  <a:pt x="9152709" y="1224136"/>
                </a:lnTo>
                <a:lnTo>
                  <a:pt x="823964" y="1195396"/>
                </a:ln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Freeform 32"/>
          <p:cNvSpPr/>
          <p:nvPr/>
        </p:nvSpPr>
        <p:spPr>
          <a:xfrm rot="10800000">
            <a:off x="-324544" y="2420887"/>
            <a:ext cx="9577064" cy="4824536"/>
          </a:xfrm>
          <a:custGeom>
            <a:avLst/>
            <a:gdLst>
              <a:gd name="connsiteX0" fmla="*/ 387712 w 4700963"/>
              <a:gd name="connsiteY0" fmla="*/ 2277680 h 2278298"/>
              <a:gd name="connsiteX1" fmla="*/ 2172969 w 4700963"/>
              <a:gd name="connsiteY1" fmla="*/ 387920 h 2278298"/>
              <a:gd name="connsiteX2" fmla="*/ 4672329 w 4700963"/>
              <a:gd name="connsiteY2" fmla="*/ 152788 h 2278298"/>
              <a:gd name="connsiteX3" fmla="*/ 396421 w 4700963"/>
              <a:gd name="connsiteY3" fmla="*/ 170206 h 2278298"/>
              <a:gd name="connsiteX4" fmla="*/ 387712 w 4700963"/>
              <a:gd name="connsiteY4" fmla="*/ 2277680 h 2278298"/>
              <a:gd name="connsiteX0" fmla="*/ 302605 w 4615856"/>
              <a:gd name="connsiteY0" fmla="*/ 2277680 h 2277702"/>
              <a:gd name="connsiteX1" fmla="*/ 2087862 w 4615856"/>
              <a:gd name="connsiteY1" fmla="*/ 387920 h 2277702"/>
              <a:gd name="connsiteX2" fmla="*/ 4587222 w 4615856"/>
              <a:gd name="connsiteY2" fmla="*/ 152788 h 2277702"/>
              <a:gd name="connsiteX3" fmla="*/ 311314 w 4615856"/>
              <a:gd name="connsiteY3" fmla="*/ 170206 h 2277702"/>
              <a:gd name="connsiteX4" fmla="*/ 302605 w 4615856"/>
              <a:gd name="connsiteY4" fmla="*/ 2277680 h 2277702"/>
              <a:gd name="connsiteX0" fmla="*/ 804 w 4314055"/>
              <a:gd name="connsiteY0" fmla="*/ 2250780 h 2250801"/>
              <a:gd name="connsiteX1" fmla="*/ 1786061 w 4314055"/>
              <a:gd name="connsiteY1" fmla="*/ 361020 h 2250801"/>
              <a:gd name="connsiteX2" fmla="*/ 4285421 w 4314055"/>
              <a:gd name="connsiteY2" fmla="*/ 125888 h 2250801"/>
              <a:gd name="connsiteX3" fmla="*/ 9513 w 4314055"/>
              <a:gd name="connsiteY3" fmla="*/ 143306 h 2250801"/>
              <a:gd name="connsiteX4" fmla="*/ 804 w 4314055"/>
              <a:gd name="connsiteY4" fmla="*/ 2250780 h 2250801"/>
              <a:gd name="connsiteX0" fmla="*/ 4186 w 4336162"/>
              <a:gd name="connsiteY0" fmla="*/ 2250780 h 2250801"/>
              <a:gd name="connsiteX1" fmla="*/ 1789443 w 4336162"/>
              <a:gd name="connsiteY1" fmla="*/ 361020 h 2250801"/>
              <a:gd name="connsiteX2" fmla="*/ 4288803 w 4336162"/>
              <a:gd name="connsiteY2" fmla="*/ 125888 h 2250801"/>
              <a:gd name="connsiteX3" fmla="*/ 12895 w 4336162"/>
              <a:gd name="connsiteY3" fmla="*/ 143306 h 2250801"/>
              <a:gd name="connsiteX4" fmla="*/ 4186 w 4336162"/>
              <a:gd name="connsiteY4" fmla="*/ 2250780 h 2250801"/>
              <a:gd name="connsiteX0" fmla="*/ 4186 w 4336162"/>
              <a:gd name="connsiteY0" fmla="*/ 2230580 h 2230601"/>
              <a:gd name="connsiteX1" fmla="*/ 1789443 w 4336162"/>
              <a:gd name="connsiteY1" fmla="*/ 340820 h 2230601"/>
              <a:gd name="connsiteX2" fmla="*/ 4288803 w 4336162"/>
              <a:gd name="connsiteY2" fmla="*/ 105688 h 2230601"/>
              <a:gd name="connsiteX3" fmla="*/ 12895 w 4336162"/>
              <a:gd name="connsiteY3" fmla="*/ 123106 h 2230601"/>
              <a:gd name="connsiteX4" fmla="*/ 4186 w 4336162"/>
              <a:gd name="connsiteY4" fmla="*/ 2230580 h 2230601"/>
              <a:gd name="connsiteX0" fmla="*/ 4186 w 4336162"/>
              <a:gd name="connsiteY0" fmla="*/ 2124892 h 2124910"/>
              <a:gd name="connsiteX1" fmla="*/ 1789443 w 4336162"/>
              <a:gd name="connsiteY1" fmla="*/ 235132 h 2124910"/>
              <a:gd name="connsiteX2" fmla="*/ 4288803 w 4336162"/>
              <a:gd name="connsiteY2" fmla="*/ 0 h 2124910"/>
              <a:gd name="connsiteX3" fmla="*/ 12895 w 4336162"/>
              <a:gd name="connsiteY3" fmla="*/ 17418 h 2124910"/>
              <a:gd name="connsiteX4" fmla="*/ 4186 w 4336162"/>
              <a:gd name="connsiteY4" fmla="*/ 2124892 h 2124910"/>
              <a:gd name="connsiteX0" fmla="*/ 7952 w 4344977"/>
              <a:gd name="connsiteY0" fmla="*/ 2292013 h 2292031"/>
              <a:gd name="connsiteX1" fmla="*/ 1793209 w 4344977"/>
              <a:gd name="connsiteY1" fmla="*/ 402253 h 2292031"/>
              <a:gd name="connsiteX2" fmla="*/ 4292569 w 4344977"/>
              <a:gd name="connsiteY2" fmla="*/ 167121 h 2292031"/>
              <a:gd name="connsiteX3" fmla="*/ 16661 w 4344977"/>
              <a:gd name="connsiteY3" fmla="*/ 184539 h 2292031"/>
              <a:gd name="connsiteX4" fmla="*/ 7952 w 4344977"/>
              <a:gd name="connsiteY4" fmla="*/ 2292013 h 229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4977" h="2292031">
                <a:moveTo>
                  <a:pt x="7952" y="2292013"/>
                </a:moveTo>
                <a:cubicBezTo>
                  <a:pt x="-26883" y="2284756"/>
                  <a:pt x="-26883" y="1165705"/>
                  <a:pt x="1793209" y="402253"/>
                </a:cubicBezTo>
                <a:cubicBezTo>
                  <a:pt x="3613301" y="-361199"/>
                  <a:pt x="4588660" y="203407"/>
                  <a:pt x="4292569" y="167121"/>
                </a:cubicBezTo>
                <a:lnTo>
                  <a:pt x="16661" y="184539"/>
                </a:lnTo>
                <a:cubicBezTo>
                  <a:pt x="35530" y="180185"/>
                  <a:pt x="42787" y="2299270"/>
                  <a:pt x="7952" y="2292013"/>
                </a:cubicBezTo>
                <a:close/>
              </a:path>
            </a:pathLst>
          </a:custGeom>
          <a:solidFill>
            <a:schemeClr val="accent5">
              <a:lumMod val="75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Freeform 35"/>
          <p:cNvSpPr/>
          <p:nvPr/>
        </p:nvSpPr>
        <p:spPr>
          <a:xfrm>
            <a:off x="-78126" y="-387424"/>
            <a:ext cx="9577064" cy="4824536"/>
          </a:xfrm>
          <a:custGeom>
            <a:avLst/>
            <a:gdLst>
              <a:gd name="connsiteX0" fmla="*/ 387712 w 4700963"/>
              <a:gd name="connsiteY0" fmla="*/ 2277680 h 2278298"/>
              <a:gd name="connsiteX1" fmla="*/ 2172969 w 4700963"/>
              <a:gd name="connsiteY1" fmla="*/ 387920 h 2278298"/>
              <a:gd name="connsiteX2" fmla="*/ 4672329 w 4700963"/>
              <a:gd name="connsiteY2" fmla="*/ 152788 h 2278298"/>
              <a:gd name="connsiteX3" fmla="*/ 396421 w 4700963"/>
              <a:gd name="connsiteY3" fmla="*/ 170206 h 2278298"/>
              <a:gd name="connsiteX4" fmla="*/ 387712 w 4700963"/>
              <a:gd name="connsiteY4" fmla="*/ 2277680 h 2278298"/>
              <a:gd name="connsiteX0" fmla="*/ 302605 w 4615856"/>
              <a:gd name="connsiteY0" fmla="*/ 2277680 h 2277702"/>
              <a:gd name="connsiteX1" fmla="*/ 2087862 w 4615856"/>
              <a:gd name="connsiteY1" fmla="*/ 387920 h 2277702"/>
              <a:gd name="connsiteX2" fmla="*/ 4587222 w 4615856"/>
              <a:gd name="connsiteY2" fmla="*/ 152788 h 2277702"/>
              <a:gd name="connsiteX3" fmla="*/ 311314 w 4615856"/>
              <a:gd name="connsiteY3" fmla="*/ 170206 h 2277702"/>
              <a:gd name="connsiteX4" fmla="*/ 302605 w 4615856"/>
              <a:gd name="connsiteY4" fmla="*/ 2277680 h 2277702"/>
              <a:gd name="connsiteX0" fmla="*/ 804 w 4314055"/>
              <a:gd name="connsiteY0" fmla="*/ 2250780 h 2250801"/>
              <a:gd name="connsiteX1" fmla="*/ 1786061 w 4314055"/>
              <a:gd name="connsiteY1" fmla="*/ 361020 h 2250801"/>
              <a:gd name="connsiteX2" fmla="*/ 4285421 w 4314055"/>
              <a:gd name="connsiteY2" fmla="*/ 125888 h 2250801"/>
              <a:gd name="connsiteX3" fmla="*/ 9513 w 4314055"/>
              <a:gd name="connsiteY3" fmla="*/ 143306 h 2250801"/>
              <a:gd name="connsiteX4" fmla="*/ 804 w 4314055"/>
              <a:gd name="connsiteY4" fmla="*/ 2250780 h 2250801"/>
              <a:gd name="connsiteX0" fmla="*/ 4186 w 4336162"/>
              <a:gd name="connsiteY0" fmla="*/ 2250780 h 2250801"/>
              <a:gd name="connsiteX1" fmla="*/ 1789443 w 4336162"/>
              <a:gd name="connsiteY1" fmla="*/ 361020 h 2250801"/>
              <a:gd name="connsiteX2" fmla="*/ 4288803 w 4336162"/>
              <a:gd name="connsiteY2" fmla="*/ 125888 h 2250801"/>
              <a:gd name="connsiteX3" fmla="*/ 12895 w 4336162"/>
              <a:gd name="connsiteY3" fmla="*/ 143306 h 2250801"/>
              <a:gd name="connsiteX4" fmla="*/ 4186 w 4336162"/>
              <a:gd name="connsiteY4" fmla="*/ 2250780 h 2250801"/>
              <a:gd name="connsiteX0" fmla="*/ 4186 w 4336162"/>
              <a:gd name="connsiteY0" fmla="*/ 2230580 h 2230601"/>
              <a:gd name="connsiteX1" fmla="*/ 1789443 w 4336162"/>
              <a:gd name="connsiteY1" fmla="*/ 340820 h 2230601"/>
              <a:gd name="connsiteX2" fmla="*/ 4288803 w 4336162"/>
              <a:gd name="connsiteY2" fmla="*/ 105688 h 2230601"/>
              <a:gd name="connsiteX3" fmla="*/ 12895 w 4336162"/>
              <a:gd name="connsiteY3" fmla="*/ 123106 h 2230601"/>
              <a:gd name="connsiteX4" fmla="*/ 4186 w 4336162"/>
              <a:gd name="connsiteY4" fmla="*/ 2230580 h 2230601"/>
              <a:gd name="connsiteX0" fmla="*/ 4186 w 4336162"/>
              <a:gd name="connsiteY0" fmla="*/ 2124892 h 2124910"/>
              <a:gd name="connsiteX1" fmla="*/ 1789443 w 4336162"/>
              <a:gd name="connsiteY1" fmla="*/ 235132 h 2124910"/>
              <a:gd name="connsiteX2" fmla="*/ 4288803 w 4336162"/>
              <a:gd name="connsiteY2" fmla="*/ 0 h 2124910"/>
              <a:gd name="connsiteX3" fmla="*/ 12895 w 4336162"/>
              <a:gd name="connsiteY3" fmla="*/ 17418 h 2124910"/>
              <a:gd name="connsiteX4" fmla="*/ 4186 w 4336162"/>
              <a:gd name="connsiteY4" fmla="*/ 2124892 h 2124910"/>
              <a:gd name="connsiteX0" fmla="*/ 7952 w 4344977"/>
              <a:gd name="connsiteY0" fmla="*/ 2292013 h 2292031"/>
              <a:gd name="connsiteX1" fmla="*/ 1793209 w 4344977"/>
              <a:gd name="connsiteY1" fmla="*/ 402253 h 2292031"/>
              <a:gd name="connsiteX2" fmla="*/ 4292569 w 4344977"/>
              <a:gd name="connsiteY2" fmla="*/ 167121 h 2292031"/>
              <a:gd name="connsiteX3" fmla="*/ 16661 w 4344977"/>
              <a:gd name="connsiteY3" fmla="*/ 184539 h 2292031"/>
              <a:gd name="connsiteX4" fmla="*/ 7952 w 4344977"/>
              <a:gd name="connsiteY4" fmla="*/ 2292013 h 229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4977" h="2292031">
                <a:moveTo>
                  <a:pt x="7952" y="2292013"/>
                </a:moveTo>
                <a:cubicBezTo>
                  <a:pt x="-26883" y="2284756"/>
                  <a:pt x="-26883" y="1165705"/>
                  <a:pt x="1793209" y="402253"/>
                </a:cubicBezTo>
                <a:cubicBezTo>
                  <a:pt x="3613301" y="-361199"/>
                  <a:pt x="4588660" y="203407"/>
                  <a:pt x="4292569" y="167121"/>
                </a:cubicBezTo>
                <a:lnTo>
                  <a:pt x="16661" y="184539"/>
                </a:lnTo>
                <a:cubicBezTo>
                  <a:pt x="35530" y="180185"/>
                  <a:pt x="42787" y="2299270"/>
                  <a:pt x="7952" y="2292013"/>
                </a:cubicBezTo>
                <a:close/>
              </a:path>
            </a:pathLst>
          </a:custGeom>
          <a:solidFill>
            <a:schemeClr val="accent5">
              <a:lumMod val="7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9"/>
          <p:cNvSpPr/>
          <p:nvPr/>
        </p:nvSpPr>
        <p:spPr>
          <a:xfrm>
            <a:off x="3818436" y="3573015"/>
            <a:ext cx="5325564" cy="928723"/>
          </a:xfrm>
          <a:custGeom>
            <a:avLst/>
            <a:gdLst>
              <a:gd name="connsiteX0" fmla="*/ 0 w 4788024"/>
              <a:gd name="connsiteY0" fmla="*/ 0 h 1224136"/>
              <a:gd name="connsiteX1" fmla="*/ 4788024 w 4788024"/>
              <a:gd name="connsiteY1" fmla="*/ 0 h 1224136"/>
              <a:gd name="connsiteX2" fmla="*/ 4788024 w 4788024"/>
              <a:gd name="connsiteY2" fmla="*/ 1224136 h 1224136"/>
              <a:gd name="connsiteX3" fmla="*/ 0 w 4788024"/>
              <a:gd name="connsiteY3" fmla="*/ 1224136 h 1224136"/>
              <a:gd name="connsiteX4" fmla="*/ 0 w 4788024"/>
              <a:gd name="connsiteY4" fmla="*/ 0 h 1224136"/>
              <a:gd name="connsiteX0" fmla="*/ 0 w 5461264"/>
              <a:gd name="connsiteY0" fmla="*/ 0 h 1224136"/>
              <a:gd name="connsiteX1" fmla="*/ 5461264 w 5461264"/>
              <a:gd name="connsiteY1" fmla="*/ 0 h 1224136"/>
              <a:gd name="connsiteX2" fmla="*/ 5461264 w 5461264"/>
              <a:gd name="connsiteY2" fmla="*/ 1224136 h 1224136"/>
              <a:gd name="connsiteX3" fmla="*/ 673240 w 5461264"/>
              <a:gd name="connsiteY3" fmla="*/ 1224136 h 1224136"/>
              <a:gd name="connsiteX4" fmla="*/ 0 w 5461264"/>
              <a:gd name="connsiteY4" fmla="*/ 0 h 1224136"/>
              <a:gd name="connsiteX0" fmla="*/ 0 w 5461264"/>
              <a:gd name="connsiteY0" fmla="*/ 0 h 1224136"/>
              <a:gd name="connsiteX1" fmla="*/ 5461264 w 5461264"/>
              <a:gd name="connsiteY1" fmla="*/ 0 h 1224136"/>
              <a:gd name="connsiteX2" fmla="*/ 5461264 w 5461264"/>
              <a:gd name="connsiteY2" fmla="*/ 1224136 h 1224136"/>
              <a:gd name="connsiteX3" fmla="*/ 602902 w 5461264"/>
              <a:gd name="connsiteY3" fmla="*/ 1224136 h 1224136"/>
              <a:gd name="connsiteX4" fmla="*/ 0 w 5461264"/>
              <a:gd name="connsiteY4" fmla="*/ 0 h 1224136"/>
              <a:gd name="connsiteX0" fmla="*/ 0 w 5350220"/>
              <a:gd name="connsiteY0" fmla="*/ 0 h 1224136"/>
              <a:gd name="connsiteX1" fmla="*/ 5350220 w 5350220"/>
              <a:gd name="connsiteY1" fmla="*/ 0 h 1224136"/>
              <a:gd name="connsiteX2" fmla="*/ 5350220 w 5350220"/>
              <a:gd name="connsiteY2" fmla="*/ 1224136 h 1224136"/>
              <a:gd name="connsiteX3" fmla="*/ 491858 w 5350220"/>
              <a:gd name="connsiteY3" fmla="*/ 1224136 h 1224136"/>
              <a:gd name="connsiteX4" fmla="*/ 0 w 5350220"/>
              <a:gd name="connsiteY4" fmla="*/ 0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0220" h="1224136">
                <a:moveTo>
                  <a:pt x="0" y="0"/>
                </a:moveTo>
                <a:lnTo>
                  <a:pt x="5350220" y="0"/>
                </a:lnTo>
                <a:lnTo>
                  <a:pt x="5350220" y="1224136"/>
                </a:lnTo>
                <a:lnTo>
                  <a:pt x="491858" y="1224136"/>
                </a:ln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Hidden Risks and Mitigations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91680" y="400596"/>
            <a:ext cx="7344816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7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Conductor Integrity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2720" y="4708301"/>
            <a:ext cx="4321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Delivering safe, reliable, cost effective solutions to the Oil &amp; Gas Industry.</a:t>
            </a:r>
          </a:p>
        </p:txBody>
      </p:sp>
    </p:spTree>
    <p:extLst>
      <p:ext uri="{BB962C8B-B14F-4D97-AF65-F5344CB8AC3E}">
        <p14:creationId xmlns:p14="http://schemas.microsoft.com/office/powerpoint/2010/main" val="109053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14181"/>
            <a:ext cx="1212414" cy="49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91675" y="313601"/>
            <a:ext cx="7881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Animation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2656" y="1089783"/>
            <a:ext cx="8568916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2656" y="1520788"/>
            <a:ext cx="7740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 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8" name="Online Media 7" title="SETS Conduction Management">
            <a:hlinkClick r:id="" action="ppaction://media"/>
            <a:extLst>
              <a:ext uri="{FF2B5EF4-FFF2-40B4-BE49-F238E27FC236}">
                <a16:creationId xmlns:a16="http://schemas.microsoft.com/office/drawing/2014/main" xmlns="" id="{6CA56427-D20A-4782-8D23-648336F1E80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13432" y="1143000"/>
            <a:ext cx="8222568" cy="46251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1756FAC-980D-4D92-8DCD-6CC329A8835B}"/>
              </a:ext>
            </a:extLst>
          </p:cNvPr>
          <p:cNvSpPr/>
          <p:nvPr/>
        </p:nvSpPr>
        <p:spPr>
          <a:xfrm>
            <a:off x="8797293" y="79015"/>
            <a:ext cx="346707" cy="39814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ACB2DA-1495-4E25-B908-2980C3642C12}" type="slidenum">
              <a:rPr kumimoji="0" lang="en-GB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88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MTEhUSEhMUFhAVFxQVExUYGBgXGhgXGBYZFxUYGBgYHigiGRwlHBQXITEiJSkrLi4uFyAzOD8tNygtLysBCgoKDg0OGxAQGywkICQ0LCwsLCwsLCwvLCwsLCwsLCwsNCwsLCwsLCwsLCwsLCwsLCwsLCwsLCwsLCwsLCwsLP/AABEIAL0BCwMBEQACEQEDEQH/xAAcAAEAAgIDAQAAAAAAAAAAAAAABgcDBQIECAH/xABMEAABAwIDBQIICQoEBQUAAAABAAIDBBESITEFBgdBURNhIjJScYGRkqEUI0JTYnKCsdEVFyQzVJOissHiCBZDs2Nzo9LwNWS0wsP/xAAaAQEAAwEBAQAAAAAAAAAAAAAAAgMEBQEG/8QANxEAAgECBAIGCAYDAQEAAAAAAAECAxEEEiExBUETUWFxgaEVMjNSkbHR4SJCYsHw8RQjQzQk/9oADAMBAAIRAxEAPwC8UAQBAEAQBAEAQBAEAQBAEAQBAEAQBAEAQBAEAQBAEAQBAEAQBAEAQBAEAQBAEAQBAEAQBAEAQBAEAQBAEAQBAEAQBAEAQBAEAQBAEAQBAEAQBAEAQBAEAQBAEAQBAdWu2jFCMUsjGDlicBfzDn6FOFOc3aKuV1KsKavNpEcrOIdGzxe0k+q2w/jIW2HDa0t7L+dhhnxXDx2u+5fWxr38TY+VO8jvc0f0KtXCpc5IofGafKLOcXEyH5UEo8xa77yF4+FT5SR6uM0ucX5G2oN+KKSw7UxuPKQFvrdm33rPPAV4cr938uaqfEcPP81u/wDliQxStcA5rg5p0IIIPmIWRpp2ZtTTV0c14ehAEAQBAEBrds7fpaUXqZ4or6BzgCfqt1d6ApRi5bI8bsQvaHGbZzDaNtRN3sjDR/1S0+5WrDy5kXNGqfxyh+TRykd8jB9wKl/jPrPOkRmp+OFKf1lLUN+qY3fe5q8/xpdY6REl2TxM2ZOQBUiN5+TMDF/E7wT6CoOjNciSkmS5jwQCCCDmCMwR3FVEjkgCAIAgCAIAgCAIAgCAIAgCAwVtZHCwySuDGN1cf/Mz3BShCU3lirshOpGEc0nZFb7w8QpHkspR2bNO0IBefMNGj1nzLtYfhsY61NX1cjhYni0pfhpaLr5kJnmc9xc9znPOrnEknzkrpxioqyVjjylKTvJ3ZwXpEIAgCA7mzNqzU7sUMjmHmAcj52nI+kKqpRhUVpq5dSxFSk7wdixN2+IDJLR1QEb9BIPEPnv4n3eZcfEcOlD8VPVdXP7ndwvFYT/DV0fXy+xNwVzDrn1AEB0Nt7ZgpIjNUSNjiHM6k8mtAzc49BmvYxcnZC9ikd7+L1TOTHRg08GmPIzOHnzEf2bnvWuFBL1tSmVTqK3mkc5xe9xc92bnOJc4nqXHM+lXlbdzigCAIAgNxu7vTV0Tr00zmNvcxnwo3dbxnLPqLHvUZQjLdHqk0XbuLxTgrC2GoAgqjYNBPxch6McdHHyXdRYuWSpRcdVsXRmmWEqSYQBAEAQBAEAQBAEAQBAdPau0o6eJ0spsxvrJ5NaOZKspUpVJKMdyutVjSg5y2Ka3k3hlq5MT8ox+rjByaP6u6n7hkvpMNhoUI2W/NnymKxc8RK725I1C0GQIAgCAIAgCA4OK8JJEu3L31dTEQzkupjkDqYu8dW9Ry5dDzcZg1U/FD1vn9zrYHHunaE/V+X2LbjeHAOaQWkAgg3BBzBB5hcNq2jPoU76o1O9e8cNBTuqJzkMmMHjSPOjG9+XoAJ5L2EHJ2Qbsead695p6+YzTu0uI4x4kbT8lo66XdqbeYDfCCgrIolK5plIiEAQBAEAQBAfCEBcXCriU7Eyirn3vZsE7jnfQRyE630Dj5jyKzVaP5ol0J30ZcyylgQBAEAQBAEAQBAEB8JQFNb7bwmqmIaf0eMkRjk483+nl3W6lfSYLDdDC73e/0PleIYt16ll6q2+pHVsOeEB3Nl7LlqH4IWF7ufQDq4nIBV1a0KSvN2LqNCpWllgrk72Xw1bYGomJPkx5D2nC59QXKq8Uf/NfE7NHg8VrUl8Dex7i0I/0Se8ySf0csj4hiH+byRsXDcMvy+b+piqdwKJws1j2Hq17j/PiClHiNdbu/h9CMuF4ZqyVvF/vcjG2eHMrAXU7xK3yHWa/0HR3uW6jxOEtKit28jn1+ETjrTd+zmQedjmOLXNLXA2LSCCD0IOi6Skmro5Lg4u0lZmBxXjZJIxucok0if8ADHerA8UczvAcfiHH5Lj8jzHl35c8uXj8NddJHx+p2eHYq3+qXh9CLcd4KkVsb5TeldHamtkG2t2rT9MmxJ5gt8lZMO1l0OnUuVqrysIDbbubt1NdJ2dNEXkWxvPgsZfy3nIebMnkCoymoq7PVFstbYXBKIAOrKh73c2RWYwdxc4FzvOMKzyxD/Ki1U1zJPFwq2S0W+Ck95mnP/3VfTT6yWSJ09ocHtmPFo2zQnqyVzvdLjC9VeZ5kRXu9PCKrpwZKZwqohclrW4ZQPqXIf8AZNz0V8K8Xo9CDptbFdEWyORGRHQjUFXFYQHwhAeg+Du+RrIDTTuvVU4HhE3MkWjXnq4GzXHvaflLHWp5XdbF8JXRYqoJhAEAQBAEAQBAEBFOI21+xpezabSTEsHUMt8YfUQ37S38Po9JVu9lr9DncTr9FRst5afUqJfQnywQG23a2E+rmEbcmDOR/JrfxPIfgVnxOIjRhme/JGrCYWWInlW3NlzbK2ZFTxiKFoa0a9XHm5x5lfN1asqss0mfV0aMKUcsFZHcVZaEAQBAR/evdaKsZfJk4HgSW/hd1b93Lv1YbFSovs6jJisHCutd+spTaVI+GR0UrcMjDZw+4jqCMwehXehOM4qUdmfNzpSpycZbo6bivQkcMZBuCQRmCMiD1CiyyOha1RENt7Icw2+Fx+KdLTxi7T3B7TY9A89Fw6sOgq9n7H0WHq9NSu9+Z58IOhBBGRByIPMEcitB4Sjh/ubJtKfACWU0djPKNQDoxl8i91vMBcnkDXUqKCJRjmPSWx9lQ0sTYKeMRxMGTR7ySc3OPMnMrC5Nu7NB3V4AgCAICueJ/DplYx1TTNDa5ouQMhOB8l3IPto7nocrFt9Krl0exCcL7Hn9wIJBBBBIIORBGRBB0K2FB8QG13W246iq4qpt/i3eG0fKjOUje+7Sbd4B5KMo5lY9i7M9Xwyte0PaQWuAc0jQgi4I9C5xpOaAIAgCAIAgCAICo+JldjrOz+TExrftOGNx9Tmj0L6DhtPLRzdf9HzPFquavl6l9yJroHLCAuvczYwpqZrSLSvs+XriI8X7IsPX1XzOMr9LVb5LRH12Bw/Q0Uub1f8AOw3qymwIAgCAIAgITxO3dE8BqIx8fCCTb5UYzcPO3Nw9I5rdga+SWR7P5nPx+G6SGdbr5FNOcuycNIxuKiyaRMuE+2exrOxJ+LqBh+227mH+Zv2gsWNhmp5uo6GAnlnl6yM8W9hGn2nIGNOCowzxtA1c8lr2jqTIHG30wstGV4dx0prUvXcfd1tBRx04tjtjmcPlSuAxnzaAdzQsk55pXLkrI3ygehAEAQBAEBQXHDdsU9U2rjFoqm+MDQTNzcfttz87XHmtlCd1bqKakeZWqvKwgPSPB3anb7LhBN3QF1O7uDDeMfu3RrDWVps0Qd0TZVEggCAIAgCAIAgKJ3lmx1dQ4/OyAeYOLR7gF9Tho5aMV2I+Oxcs1eb7Wa1XmYIDN8Kk8t/tH8VHJHqRZ0s/efxHwqTy3+0fxTJHqQ6WfvP4j4VJ5b/aP4pkj1IdLP3n8R8Kk8t/tH8UyR6kOln7z+I+FSeW/wBo/imSPUh0s/efxHwqTy3+0fxTJHqQ6WfvP4j4VJ5b/aP4pkj1IdLP3n8Sc8MNsEvkppHEh4xsub5jJ7c+osfslcridBZVUj3M7PCcS3J05PtRAd79lfBauaEeIHYo/qO8Jo77A4fslX0KvSU1IqxFLo6jiaNzlNsrSPtNVuikZK3x43Ne3ztIcPeFCSzJplsHlaZd29OxWVlTsqpAu1kxdf6BhdOwnuxwR+13riRk4qUTv6OzJoqiQQBAQ7iLv3Hs6LC2z6yQHsouQGnaSW0YDy1cRYcyLaVJzfYQlPKVVuNxOqKaocauR81PM7FKTm6Nx+XGOTdLsGVhlpY6KlFNfhIRn1noCkqmSsbJG5r43gOY5puCDoQViasXGZAQbjRQCXZUrrXdC6KVvdZ4Y4+w96toO0yM9jzitxnCAuv/AA9VN4quLyZIpPbYW/8A5LLiVqmXU3oW4sxYEAQBAEAQBAEBQm2xapnH/Fl/nK+roezj3L5HxmJ9tPvfzOkrSgIAgCAIAgCAIAgNhu9WdjUwy3sGyNxH6JOF/wDCSqcRDPSlHsNGFqdHWjLtN9xrorSU84HjNfG4/UIc3+d3qXIwE9HHxO9xCGql4FZOct5gSMTiotliR6A4X7SE+zodC6G8Lu7Bkz+AsPpXGxMctR9up2cPLNTRLFQXBARXiLvd+TabtWxl8sh7OLI4A617yOGgAF8N7utYcyLKVPO7EZysjzVtCuknlfNM8vmkOJ7zqT/QAWAAyAAAW9JJWRnOugJvw23/AH7Pf2UuJ9C8+E3UxE6vjH3t56jPWqrSzarcshO2jPRVHVMlY2WJzXxvAcxzTcEHQgrC1YuI3xSlDdlVZOhjDfS57Wt97grKXrojLY8xLeZwgLh/w7sN648rUo9I7c/1CzYnkW0i5llLQgCAIAgCAIAgKR30puzrp29X4x9sB/3uK+mwcs1CL8PhofI4+GTESXj8dTSrUYwgJ9T8N8bGvbVgscA5p7LUEXB8fvXJlxTK2nDbt+x248HUkpKej7PuZPzYH9qH7r+9eell7nn9iXoX9fl9x+bA/tQ/df3p6WXuef2HoX9fl9x+bA/tQ/df3p6WXuef2HoX9fl9x+bA/tQ/df3p6WXuef2HoX9fl9x+bA/tQ/df3p6WXuef2HoX9fl9x+bA/tQ/df3p6WXuef2HoX9fl9x+bA/tQ/df3p6WXuef2HoX9fl9zZcS9kul2YbnFLThkuIC18AwyG3IYXONu5YcNUSrabP+I6eIpuVGz3RQ7iuq2cpI4OKiTSJ9wb3hENU6mebR1FsF9BK2+H2hcecNCx4uGaOZcjbhZ2eV8y8VzTeEB1dpbPiqInwzMD4njC9p0I/oQcwRmCAQvU2ndBq55w4hbjS7NluLvo3n4qXmDr2cltHgc9HAXHMDdTqKa7TPKNiIqwiEBN+G2/79nv7KXE+hefCbqYidXsH3t56jPWqrSzarcshO2jJ3xv3hjNBDFE9rxVPbIC03Bijs/ECPpmP39FTQi813yJVHoUatZSEBe/ACiLaKaUj9bOQ09WsY0X9ovHoWTEP8SRfT2LQWcmEAQBAEAQBAEBWvFfZ1nxVAGTh2TvOLub6wXeyu1wuro6ficHjFHWNRd30ICuscMICyeGm8ILfgkh8JtzCTzbq5nnGZHd5lxeJYaz6WPj9T6DhWLTj0Mt1t9CfrknaCAIAgCAIAgOMsYcC1wu0ggg8wciEB5m3p2O6jqpad17Md4BPyozmw9+RF+8Hou1TqZ4qRx6lPJJo0zipNniRxEhBBBIcCCCDYgjMEEaEFRZNaHobhvvk2vgwvIFZEAJm6YhoJWjyTz6HLoTy61LI9NjpUqmdEwVJYEB1dp7PiqInwzMD4njC9p0I/oQcwRmCAQvU2ndBq55w4hbjS7NluLvpHn4mXmDr2cltHgc9HAXHMDdTqKa7TPKOUiKsIhAcnPJABJIbcNBJIAJJIA5XJJy5koDigHmFzyA1PcEB6r3J2N8DoaenI8NjAZLfOO8OT+Nzlz5yzSbNKVkbxQPQgCAIAgCAIAgNdvDssVNO+E5Fw8E9HjNp9fuurqFV0qimijEUVWpuD5lGVELmOcx4Ie0lrgeRBsQvqYyUldbHx04uEnGW6Ma9InKN5aQ5pIcCCCDYgjMEEaFeNJqzPU2ndFmbq7+seBFVkMk0EujHfW8g+7zaLiYrh0ovNS1XVz+59Dg+KRmstXR9fJ/T5E5Y4EAggg5gjmuW1Y7Cdz6gCA6u0doxQMxzPaxvede4DVx7grKdKdR2grldWrClHNN2RW+2+IUrpWmmGCFhvZwuZOXhdG9wz562t2KPDYKD6TVvyOFX4tNzXRaJeZPd3dux1cXaR5OFhIw6sPQ9R0PP1gcrEYeVGWWXg+s7OGxMK8M0fFdRtVQaCvuL26xqYBUxNvUQA4gBm+LVw7y03cPtDUrVhquV5XszPiKWZXW6KILl0DCkY3OUSaRm2btOWnlbNA8slYbtcPeCNCDoQcioSSkrMsjdO6L03J4p01UGxVJbT1WQzNopDp4Dz4pPkuzzsMSw1KDjqtUbIzTLCVBMIDq7T2fFURPhmYHxPGF7ToR/Qg5gjMEAheptO6PGrnm3iHuU/ZswGLHTSXMLyRiy1Y8eUOuh1yzA3U6imu0olHKRRWEQgCAnnB3dg1daJnj9HpS2R19HS6xM9BGM/VHlKmtPLG3WTpxu7notYi8IAgCAIAgCAIAgCAgnETdcyA1ULbyNHxrRq5o0cPpAa9R5s+rw/F5P9c9uRx+J4J1P9sN+faVku2fOhAEB39m7ZqIP1Mz2DyQbt9k3HuVVShTqevG5fSxNWl6kmjeRcQa0CxMbu8sz/AISAsr4bQfX8TauLV11fAw1W/da/ISNYPoMaPe65ClHh9CPK/eyE+KYiWzt3Ij9TUvkdike57/KcS4+srXGEYq0VYwzqSm7yd2YlIgd7Y+1ZKaUSxGzhkRyc3m1w5hVVqMascsi+hXnRnnh/Zc27u3Y6uLtI8nCwkYdWO6HqOh5+sD5vEYeVGWWXg+s+rw2JhXhmj4rqNoqDQUTxW3FNK91XTt/RHm8jR/ovJ6coyTl0JtpZb6FbMsr3MlWlbVFauK0FSRjc5RbJpHAqJM3Wxd7a6kAbT1UrGDRhIewDuZIC1voAUZQjLdElNoksfGHaYFiad3eYjf8AheB7lX0ECXSM6e0OKW1JRb4QIxzEUbG/xODnD0EL1UYLkeOoyIVNQ+RxfI98kh1e9xe4+dziSValbYg3cxoAgCAm/DTfx2zpDHJd1FI68jRm6NxAHaM65AXbzAyz1qq08+q3JwlbQ9FUlUyVjZI3NfG8BzHNNwQdCCsLVi8zIAgCAIAgCAIAgCAICA747jYyZ6UAPOb4tA7qWdD3aH7+tg+IZfwVNuT+pxsdw3O89LfmvoVvJGWktcCHA2IIsQehB0XZTTV0cBxcXZnFekQgCAIAgCA72x9kTVL+zhZiOWI6NaOrjyHvPK6qrVoUo5psvoYepWllgvsW7utu1HRsy8KZ1u0k69zRyavnsTipV5a7ckfUYTBww8dNXzZvVlNZxljDmlrgHNcCHNIuCDkQQdRZAUhxC4VyRF1RQNMkGZfALl8f/L5vb9Hxhyvy2U699JFMqXNFUlXlYQBAEAQBAEBzETsJfhd2YcGl9jhDiLhpdoHEAm2uSA4IAgJxw13/AH7Pf2UuJ9C8+E3UxE6vYOnVvPUZ601aWbVblkJ20Z6JpKpkrGyRua+N4DmOabgg6EFYmrFxmQBAEAQBAEAQBAEAQGo27u3T1Q+NZZ+gkbk8enmO43C0UMVUo+q9OrkZsRhKVdfjWvXzIDtbh1UMuYHNlbyHiP8AUcj611qXE6cvXVvNHFrcIqR1pu/kyM1myJ4r9pDI23MsNvatYrbCvTn6sl8Tnzw1WHrRfwOjdWlJyY0k2AuegzXjdtwk3ojbUG7FXL4kElurhgHnu+1/QqJ4ujDeS8NfkaqeBr1Novx0+ZLtjcNgLOqpL/8ADjvb0vOfqA8651binKmvFnUocHS1qvwRO6GijhYI4mNYwaAD3nqe8rlznKbzSd2dinTjTjlirI7CgTCAIAgIjvbw7oq4l72GKoP+tFZrifpi2F+gzIvbQhWQqyiRcUyqNu8H6+G5g7OpZywERv8ASx5t6nFaY14vfQrdN8iF1+xqmC/bU88dtS+N7R7RFiO8FWqSezINNGu7VvUesKVjyzMkDS84WAvd0aC4+oLzYWZI9kbg7SqCOzpJGt8qUdi0d/xliR9UFQdWC5klBssfdrgrG0h9fN2h+ZiuxnmdJk9w82BUSxD/ACliprmWVJsCmNMaQwRilLcJiDQ1ttcraG+dxnfPVUZne/MnZWseduIW5EmzZb3L6N5+JlPLn2clsg8Dno4C45gbadRTXaUSi0yIdq3qPWFbZkbMdq3qPWEsxZk54a8RDs9/ZSux0Lz4Tb3MROr2Dp1bz1GetNWjm1W5ZCTWjPRdHVMlY2SNzXxvAcxzTcOB0IIWEuMyAIAgCAIAgCAIAgMc87WDE9zWt6uIA9ZXqi5OyR45KKu2dWHbNM84WVELndBIwn1Aqx0KkVdxfwZXHEUpO0ZJ+KO8qi04OiadWg+gL27PLI+tYBoAPMvLntjkgCAIDWVW8VHG7DJVU7H+S6aNp9RcpKMnsjy6O9TVLJG4o3te06OaQ4esKJ6ZUAQBAEAQGJ1Ow5ljSe8BAc2MAyAAHdkgOSAIAgOv20T/AAcTHX+Tdp0z0QD4FF82z2R+CXA+BRfNs9kfglwPgUXzbPZH4JcGaOMNFmgAdALD3IDkgCAIAgCAIAgCA0O9+8Qo4rgB0z7iNp0y1c76IuPPcDvGrCYZ1525Lcx43FrDwvzexWlJs+s2lIX3L7Gxe82Y2+dh05ZNC7c6lDCxtt2Lf+d5wIUsRjJZt+17L+dhsanhzVNbdroXm3ihxBPcC5oHrIVMeJ0m7NNF8uEVkrppmDdzeieik7GbGYQcL43XxR97L6W8nQ+9SxGEp1454b9fX3kMLjamGnkqbdT5dxbkUrXNDmkFrgHNI0IIuCPQvn2mnZn0ykmrrYSStaMTiA0akkAesok27INpK7MVNWxSfq5GPtrhcHfcV7KEo+smiMakZeq0znVVLI2OkkcGxsa573HINa0XcT3ABRSuTPO++e/1XtKbsKftGUznYIoY7h8t8gZMObidcGg53tdboUowV2USk3ojt7O4L172Ynvp4SRcMLnOcO52BpaPQSvHiInvRs0m0tjbS2LM2S7oS42bNE7FHIRnhNxZ3M4Xt5EgZKSlCojxqUS7OG2+7dpQnGAyrisJmDQg+LIy/wAk2OXIi3QnLVp5H2FsZXJhdVEj6gPl0B9QHSqdsU8bsEk8LH+S6RjT6ibr2zFztseCAQQQdCMwV4DkgOlFtenc/s2zwuk8gSMLvZBuvbMXO5deA828JWAbagNhrU/7Mi3VvZ/Aog/xHpMFYS8IAgCAIAgCAIAgCAIAgKe4jVZfXPafFjaxjfZDz73n1L6Lh0FGgn16ny/FKjliGuqy/c3ext+6angjhbBLZjQCfAzd8p2vM3Ky1uH1ak3NyWvebKHE6NKmoKL07ju/nMg+Zl/g/FV+iqnvLzLfTFL3X5ER3y25DVvZJHG5jwC15dbwhlg0Oo8L3dF0MHh50YuMndcjmY/E08RJSgmnz/Yy19UZNlQA59nUPj9GAuHqDwPQo04ZcXK3NX8ydSo5YKPY7eR82DsKpro2sa8NpobtbiJticS91mjV3h5noQlfEUsPJtr8T/o8w2GrYqCV7Rj/AH+51tvbAnoHscXDO5jkYSLEajkWnP8A8zVlDE08TFq3emV4jC1cLJO/c0bHiNvK+TYcZJ+MnlZBKRl4mJ7jl5XZC4+kQuROgqeIcVstUfQYau6tBTe/M6P+H/YzHOqKxwBewiCL6N245CO8gsF+mLqVViJbRL6a5lm72b1U+z4hLUOPhHCyNti9554WkjIA3JOQ85ANEIObsixySPm1KWn2nQuY1zZIJ4yY3jOzvkOF9HNcBkdCLHmibhIbooPhHtB0O1Ke2QlxwyDqHMJA9tjD6FsrK8GUwepn3YaP8xNNhf4dVfzSryfsvBEk/wAR6SWEtPNQjH+YtBf8p9P/AHK3/wDLwKL/AIiY8Xd+Z+3/ACbROc1wwtncy+N732wQsIzGTm3IzJcBlYg1UaatmkTnJ7I1+zuB874w6aqiilOZjEZlsTyc/G3PrYEd5XrxK5I8VPrNRSVlfu/WCKS7qc+EYwSYpoybF0d/EePQbgXuCLyajVjc8u4vU3nGze58nYU0DyKWWBlS8tJHatkLhG09WgMJtocQvoo0IbtntSTNZUcIZjQsqoJWTyvZG/sGMABa/D4khfY4Qb3IF7cucliFms9Dzo+aNxS7j7R2jRxU9c4wPpZH9k+VolL4pGts27X6tLDmToW9FB1IQlePMllbWpXO7G7xratlGHtYXmQYy3EBga53i3GuDrzV8p5Y5iqKu7HpPcjYJoaKKkLw8x9p4YbhBxyvkyFza2O2vJYaks0rmhKyN6oHoQBAEAQBAEAQBAEAQFQcSaIsrXP+TK1r2nzNDHDz3bf7QX0PDqilRS6v7PmOK03Gvm6/6JXu7u3s6pp45RCCSAHjtJcngeGD4XX3EFYMRisTSqOLl3aLb4HSw2DwlampqPfq9+fM2X+R6D5j/qS/96p/z8R73kvoX+jML7vm/qaDa9NsankMUkTsYAJDXSutfQHw9bZ+kLXSnjasc0Xp4fQx1qfD6Msslr3v6nT3zpoGUEBpmFkMkvaAHFc3jIxeEScwArMHKpLES6R3aVvMqx8KccLHolZN38iScNh+gs+vJ/MVi4j7d+Bv4X/5l4/M6fFcfosf/Pb/ALcis4X7V937oq4x7Bd/7Mg+8OzHTbAL2gk09T2xA8nCY3+gCTEfqqzFytie9DhqvhvFnHgJt9kcs1HIQDMWyw35vaMMjfOWhpA+i5ZMRG6UjoU3yJlxR3B/KDBNCbVsTbNBPgyMuT2Zvk03Js7vscsxVSq5NHsSnG5Ue5m+dTsqSSItcYzjEkD7tLJQLBwv4rgQARzA7gRpnTU1cqjJxMnB7ZbptpwEZtgD5pD3Bpa30l72+/ovK0rQZ7DVmTdt1t4W3y/TqkekvlA95CS9l4I9XrnpFYS481scDvDcaflM/wDybLd/y8DP+c6O1I6h22J2wktqzWzCIkhpDzM7s7F2Qytb0WUlbIr7WD9bQmX5D3n+el/fxfiqs1HqJ2ma7a+4u3qrD8JBlwYsGOaI4cVsVs+eFvqXsatKOx44ze5LZ+FzqrZ1JHM7sdoU8ZjxZPaWY3Fsb8JzAByIOVzroq+mtJ22ZLJdakJq9k7b2MC9j5G04Ob4ndrCCTq6N48G55lg11VqlTqEWpRLO4V79O2jHIydrW1MOEuLbhr2OuA4Ak4SC0gjTQjWwoq08j02JxlcqrhL/wCsweep/wBqRaK3s/gVQ9Y9IrCaAgCAIAgCAIAgCAIAgCA029OwGVkWAnDI3ON/knoe48x5ui04bEOhO625oy4vCxxEMr35Mq4x12zZCRjjvkXAYo39MyMJ9OYvyXcvQxUev5o+ey4nBy0uvk/58Ts1G/la8YA9rScrsYMR817+5Qjw6hF3a+LLJcUxElZadyO3utuVLO8S1QcyG+Ih1w+Q3vocwDzJzPLW4rxOOhTjlp6vyRZhOHVKss9XRdu7N9xUZ+jwhoyEuQA0GByycLf+yTfV+5t4uv8ATFLr/Zmw4bj9BZ9aT+YqriPt34F3DP8Azrx+Z1OKovSx2+fb/tyKzhftX3fuiri6vRXf+zMnDeEOoSx7QWufIHNIuCCACCDqCFHiT/36dSJ8KX/z+LKr354YVNJIZqJr5aW+JoZcywkG4Fh4TgOT23OWelzXTrKWkjZKDTujoUXFnacLezdNG8tyvNGC8W5EgtJP1rlSdCD1CnI1rKPaO15zM2J88rrB0gY2OMBuQBfZrMhlmcRtzUrxpqxG0pHe3B3om2VUvEkLzE8hlTHgtI3ASAWki+Jpc7wTkbnQ2IjUgprc9i3FnLiHsl8FUdoUxJo6h4qYKhl7Mkc7G5rifEeJLkA26aggKcrrK99j2Sd7o2TOMG05WCCJkBnf4LXxxvdITbVrMRGLn4pHcvP8eC1Yzy6jRbv7Nmg2vTRTA9qyqp+0ObvCL2uN3cz4WZ6311UpSTg2iKTzK5P+Lm4Mz5fyhRNc55wmeNl8YcwANljAzJs0XAzu0EXzVNGqkssiycXujS7P411cTOzngillb4JeXGJ1xl4bACMXW2HzBTeHT1R4qj6jBsSi2ntuq7eSSWKmNg+VhfHG1g+RCL+E7XPO17k6ApOFNWQWaTJDxg2PXQujqaOWqFI2JsckcUso7MsvZ5a13ilpAJ5FmeqhRcXpLc9ndbEa2txenqKJ1I6GLtJWdlJMHk4g4YXYY7ZOIv8AKNrqxUEpXPHN22JnwP3VmpmTVU7DGZwxsUbhZwY0klzgcxiLhYHPwb8wqq807JEoRsiBcJ43DbMJLSBepzsfmpFdW9mVw9Y9HrCXhAEAQBAEAQBAEAQBAEAQHwhAcGQNBuGtB6gAL1yb3PFFLYyLw9CAIAgCAIDFJTscbuY0nqQD96AyAID6gPjhfI5jmgMMFHGwksjY0nUtaBf1BLgzoAgME1HG44nRsc4aEtBPrIS4M4CAIDA2ijDsYjYH+UGi/rtdLgzoAgCAIAgCAIAgCAIAgCAIAgCAIAgCAIAgCAIAgCAIAgCAIAgCAIAgCAIAgCAIAgCAIAgCAIAgCAIAgCAIAgCAIAgCAIAgCAIAgCAIAgCAIAgCAIAgCAIAgCAIAgCAIAgP/9k="/>
          <p:cNvSpPr>
            <a:spLocks noChangeAspect="1" noChangeArrowheads="1"/>
          </p:cNvSpPr>
          <p:nvPr/>
        </p:nvSpPr>
        <p:spPr bwMode="auto">
          <a:xfrm>
            <a:off x="111125" y="-103188"/>
            <a:ext cx="217715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5306" tIns="32653" rIns="65306" bIns="32653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632" y="5067171"/>
            <a:ext cx="5547367" cy="180413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184068" y="6466049"/>
            <a:ext cx="1776025" cy="34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dirty="0">
                <a:solidFill>
                  <a:schemeClr val="bg1"/>
                </a:solidFill>
                <a:latin typeface="Helvetica" pitchFamily="34" charset="0"/>
              </a:rPr>
              <a:t>www.</a:t>
            </a:r>
            <a:r>
              <a:rPr lang="en-GB" sz="1600" b="1" dirty="0">
                <a:solidFill>
                  <a:srgbClr val="00B0F0"/>
                </a:solidFill>
                <a:latin typeface="Helvetica" pitchFamily="34" charset="0"/>
              </a:rPr>
              <a:t>setsltd</a:t>
            </a:r>
            <a:r>
              <a:rPr lang="en-GB" sz="1600" dirty="0">
                <a:solidFill>
                  <a:schemeClr val="bg1"/>
                </a:solidFill>
                <a:latin typeface="Helvetica" pitchFamily="34" charset="0"/>
              </a:rPr>
              <a:t>.com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244" y="5506188"/>
            <a:ext cx="909373" cy="9261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67" y="5423164"/>
            <a:ext cx="992077" cy="938719"/>
          </a:xfrm>
          <a:prstGeom prst="rect">
            <a:avLst/>
          </a:prstGeom>
        </p:spPr>
      </p:pic>
      <p:sp>
        <p:nvSpPr>
          <p:cNvPr id="25" name="AutoShape 2" descr="data:image/jpeg;base64,/9j/4AAQSkZJRgABAQAAAQABAAD/2wCEAAkGBxMTEhUSEhMUFhAVFxQVExUYGBgXGhgXGBYZFxUYGBgYHigiGRwlHBQXITEiJSkrLi4uFyAzOD8tNygtLysBCgoKDg0OGxAQGywkICQ0LCwsLCwsLCwvLCwsLCwsLCwsNCwsLCwsLCwsLCwsLCwsLCwsLCwsLCwsLCwsLCwsLP/AABEIAL0BCwMBEQACEQEDEQH/xAAcAAEAAgIDAQAAAAAAAAAAAAAABgcDBQIECAH/xABMEAABAwIDBQIICQoEBQUAAAABAAIDBBESITEFBgdBURNhIjJScYGRkqEUI0JTYnKCsdEVFyQzVJOissHiCBZDs2Nzo9LwNWS0wsP/xAAaAQEAAwEBAQAAAAAAAAAAAAAAAgMEBQEG/8QANxEAAgECBAIGCAYDAQEAAAAAAAECAxEEEiExBUETUWFxgaEVMjNSkbHR4SJCYsHw8RQjQzQk/9oADAMBAAIRAxEAPwC8UAQBAEAQBAEAQBAEAQBAEAQBAEAQBAEAQBAEAQBAEAQBAEAQBAEAQBAEAQBAEAQBAEAQBAEAQBAEAQBAEAQBAEAQBAEAQBAEAQBAEAQBAEAQBAEAQBAEAQBAEAQBAdWu2jFCMUsjGDlicBfzDn6FOFOc3aKuV1KsKavNpEcrOIdGzxe0k+q2w/jIW2HDa0t7L+dhhnxXDx2u+5fWxr38TY+VO8jvc0f0KtXCpc5IofGafKLOcXEyH5UEo8xa77yF4+FT5SR6uM0ucX5G2oN+KKSw7UxuPKQFvrdm33rPPAV4cr938uaqfEcPP81u/wDliQxStcA5rg5p0IIIPmIWRpp2ZtTTV0c14ehAEAQBAEBrds7fpaUXqZ4or6BzgCfqt1d6ApRi5bI8bsQvaHGbZzDaNtRN3sjDR/1S0+5WrDy5kXNGqfxyh+TRykd8jB9wKl/jPrPOkRmp+OFKf1lLUN+qY3fe5q8/xpdY6REl2TxM2ZOQBUiN5+TMDF/E7wT6CoOjNciSkmS5jwQCCCDmCMwR3FVEjkgCAIAgCAIAgCAIAgCAIAgCAwVtZHCwySuDGN1cf/Mz3BShCU3lirshOpGEc0nZFb7w8QpHkspR2bNO0IBefMNGj1nzLtYfhsY61NX1cjhYni0pfhpaLr5kJnmc9xc9znPOrnEknzkrpxioqyVjjylKTvJ3ZwXpEIAgCA7mzNqzU7sUMjmHmAcj52nI+kKqpRhUVpq5dSxFSk7wdixN2+IDJLR1QEb9BIPEPnv4n3eZcfEcOlD8VPVdXP7ndwvFYT/DV0fXy+xNwVzDrn1AEB0Nt7ZgpIjNUSNjiHM6k8mtAzc49BmvYxcnZC9ikd7+L1TOTHRg08GmPIzOHnzEf2bnvWuFBL1tSmVTqK3mkc5xe9xc92bnOJc4nqXHM+lXlbdzigCAIAgNxu7vTV0Tr00zmNvcxnwo3dbxnLPqLHvUZQjLdHqk0XbuLxTgrC2GoAgqjYNBPxch6McdHHyXdRYuWSpRcdVsXRmmWEqSYQBAEAQBAEAQBAEAQBAdPau0o6eJ0spsxvrJ5NaOZKspUpVJKMdyutVjSg5y2Ka3k3hlq5MT8ox+rjByaP6u6n7hkvpMNhoUI2W/NnymKxc8RK725I1C0GQIAgCAIAgCA4OK8JJEu3L31dTEQzkupjkDqYu8dW9Ry5dDzcZg1U/FD1vn9zrYHHunaE/V+X2LbjeHAOaQWkAgg3BBzBB5hcNq2jPoU76o1O9e8cNBTuqJzkMmMHjSPOjG9+XoAJ5L2EHJ2Qbsead695p6+YzTu0uI4x4kbT8lo66XdqbeYDfCCgrIolK5plIiEAQBAEAQBAfCEBcXCriU7Eyirn3vZsE7jnfQRyE630Dj5jyKzVaP5ol0J30ZcyylgQBAEAQBAEAQBAEB8JQFNb7bwmqmIaf0eMkRjk483+nl3W6lfSYLDdDC73e/0PleIYt16ll6q2+pHVsOeEB3Nl7LlqH4IWF7ufQDq4nIBV1a0KSvN2LqNCpWllgrk72Xw1bYGomJPkx5D2nC59QXKq8Uf/NfE7NHg8VrUl8Dex7i0I/0Se8ySf0csj4hiH+byRsXDcMvy+b+piqdwKJws1j2Hq17j/PiClHiNdbu/h9CMuF4ZqyVvF/vcjG2eHMrAXU7xK3yHWa/0HR3uW6jxOEtKit28jn1+ETjrTd+zmQedjmOLXNLXA2LSCCD0IOi6Skmro5Lg4u0lZmBxXjZJIxucok0if8ADHerA8UczvAcfiHH5Lj8jzHl35c8uXj8NddJHx+p2eHYq3+qXh9CLcd4KkVsb5TeldHamtkG2t2rT9MmxJ5gt8lZMO1l0OnUuVqrysIDbbubt1NdJ2dNEXkWxvPgsZfy3nIebMnkCoymoq7PVFstbYXBKIAOrKh73c2RWYwdxc4FzvOMKzyxD/Ki1U1zJPFwq2S0W+Ck95mnP/3VfTT6yWSJ09ocHtmPFo2zQnqyVzvdLjC9VeZ5kRXu9PCKrpwZKZwqohclrW4ZQPqXIf8AZNz0V8K8Xo9CDptbFdEWyORGRHQjUFXFYQHwhAeg+Du+RrIDTTuvVU4HhE3MkWjXnq4GzXHvaflLHWp5XdbF8JXRYqoJhAEAQBAEAQBAEBFOI21+xpezabSTEsHUMt8YfUQ37S38Po9JVu9lr9DncTr9FRst5afUqJfQnywQG23a2E+rmEbcmDOR/JrfxPIfgVnxOIjRhme/JGrCYWWInlW3NlzbK2ZFTxiKFoa0a9XHm5x5lfN1asqss0mfV0aMKUcsFZHcVZaEAQBAR/evdaKsZfJk4HgSW/hd1b93Lv1YbFSovs6jJisHCutd+spTaVI+GR0UrcMjDZw+4jqCMwehXehOM4qUdmfNzpSpycZbo6bivQkcMZBuCQRmCMiD1CiyyOha1RENt7Icw2+Fx+KdLTxi7T3B7TY9A89Fw6sOgq9n7H0WHq9NSu9+Z58IOhBBGRByIPMEcitB4Sjh/ubJtKfACWU0djPKNQDoxl8i91vMBcnkDXUqKCJRjmPSWx9lQ0sTYKeMRxMGTR7ySc3OPMnMrC5Nu7NB3V4AgCAICueJ/DplYx1TTNDa5ouQMhOB8l3IPto7nocrFt9Krl0exCcL7Hn9wIJBBBBIIORBGRBB0K2FB8QG13W246iq4qpt/i3eG0fKjOUje+7Sbd4B5KMo5lY9i7M9Xwyte0PaQWuAc0jQgi4I9C5xpOaAIAgCAIAgCAICo+JldjrOz+TExrftOGNx9Tmj0L6DhtPLRzdf9HzPFquavl6l9yJroHLCAuvczYwpqZrSLSvs+XriI8X7IsPX1XzOMr9LVb5LRH12Bw/Q0Uub1f8AOw3qymwIAgCAIAgITxO3dE8BqIx8fCCTb5UYzcPO3Nw9I5rdga+SWR7P5nPx+G6SGdbr5FNOcuycNIxuKiyaRMuE+2exrOxJ+LqBh+227mH+Zv2gsWNhmp5uo6GAnlnl6yM8W9hGn2nIGNOCowzxtA1c8lr2jqTIHG30wstGV4dx0prUvXcfd1tBRx04tjtjmcPlSuAxnzaAdzQsk55pXLkrI3ygehAEAQBAEBQXHDdsU9U2rjFoqm+MDQTNzcfttz87XHmtlCd1bqKakeZWqvKwgPSPB3anb7LhBN3QF1O7uDDeMfu3RrDWVps0Qd0TZVEggCAIAgCAIAgKJ3lmx1dQ4/OyAeYOLR7gF9Tho5aMV2I+Oxcs1eb7Wa1XmYIDN8Kk8t/tH8VHJHqRZ0s/efxHwqTy3+0fxTJHqQ6WfvP4j4VJ5b/aP4pkj1IdLP3n8R8Kk8t/tH8UyR6kOln7z+I+FSeW/wBo/imSPUh0s/efxHwqTy3+0fxTJHqQ6WfvP4j4VJ5b/aP4pkj1IdLP3n8Sc8MNsEvkppHEh4xsub5jJ7c+osfslcridBZVUj3M7PCcS3J05PtRAd79lfBauaEeIHYo/qO8Jo77A4fslX0KvSU1IqxFLo6jiaNzlNsrSPtNVuikZK3x43Ne3ztIcPeFCSzJplsHlaZd29OxWVlTsqpAu1kxdf6BhdOwnuxwR+13riRk4qUTv6OzJoqiQQBAQ7iLv3Hs6LC2z6yQHsouQGnaSW0YDy1cRYcyLaVJzfYQlPKVVuNxOqKaocauR81PM7FKTm6Nx+XGOTdLsGVhlpY6KlFNfhIRn1noCkqmSsbJG5r43gOY5puCDoQViasXGZAQbjRQCXZUrrXdC6KVvdZ4Y4+w96toO0yM9jzitxnCAuv/AA9VN4quLyZIpPbYW/8A5LLiVqmXU3oW4sxYEAQBAEAQBAEBQm2xapnH/Fl/nK+roezj3L5HxmJ9tPvfzOkrSgIAgCAIAgCAIAgNhu9WdjUwy3sGyNxH6JOF/wDCSqcRDPSlHsNGFqdHWjLtN9xrorSU84HjNfG4/UIc3+d3qXIwE9HHxO9xCGql4FZOct5gSMTiotliR6A4X7SE+zodC6G8Lu7Bkz+AsPpXGxMctR9up2cPLNTRLFQXBARXiLvd+TabtWxl8sh7OLI4A617yOGgAF8N7utYcyLKVPO7EZysjzVtCuknlfNM8vmkOJ7zqT/QAWAAyAAAW9JJWRnOugJvw23/AH7Pf2UuJ9C8+E3UxE6vjH3t56jPWqrSzarcshO2jPRVHVMlY2WJzXxvAcxzTcEHQgrC1YuI3xSlDdlVZOhjDfS57Wt97grKXrojLY8xLeZwgLh/w7sN648rUo9I7c/1CzYnkW0i5llLQgCAIAgCAIAgKR30puzrp29X4x9sB/3uK+mwcs1CL8PhofI4+GTESXj8dTSrUYwgJ9T8N8bGvbVgscA5p7LUEXB8fvXJlxTK2nDbt+x248HUkpKej7PuZPzYH9qH7r+9eell7nn9iXoX9fl9x+bA/tQ/df3p6WXuef2HoX9fl9x+bA/tQ/df3p6WXuef2HoX9fl9x+bA/tQ/df3p6WXuef2HoX9fl9x+bA/tQ/df3p6WXuef2HoX9fl9x+bA/tQ/df3p6WXuef2HoX9fl9x+bA/tQ/df3p6WXuef2HoX9fl9zZcS9kul2YbnFLThkuIC18AwyG3IYXONu5YcNUSrabP+I6eIpuVGz3RQ7iuq2cpI4OKiTSJ9wb3hENU6mebR1FsF9BK2+H2hcecNCx4uGaOZcjbhZ2eV8y8VzTeEB1dpbPiqInwzMD4njC9p0I/oQcwRmCAQvU2ndBq55w4hbjS7NluLvo3n4qXmDr2cltHgc9HAXHMDdTqKa7TPKNiIqwiEBN+G2/79nv7KXE+hefCbqYidXsH3t56jPWqrSzarcshO2jJ3xv3hjNBDFE9rxVPbIC03Bijs/ECPpmP39FTQi813yJVHoUatZSEBe/ACiLaKaUj9bOQ09WsY0X9ovHoWTEP8SRfT2LQWcmEAQBAEAQBAEBWvFfZ1nxVAGTh2TvOLub6wXeyu1wuro6ficHjFHWNRd30ICuscMICyeGm8ILfgkh8JtzCTzbq5nnGZHd5lxeJYaz6WPj9T6DhWLTj0Mt1t9CfrknaCAIAgCAIAgOMsYcC1wu0ggg8wciEB5m3p2O6jqpad17Md4BPyozmw9+RF+8Hou1TqZ4qRx6lPJJo0zipNniRxEhBBBIcCCCDYgjMEEaEFRZNaHobhvvk2vgwvIFZEAJm6YhoJWjyTz6HLoTy61LI9NjpUqmdEwVJYEB1dp7PiqInwzMD4njC9p0I/oQcwRmCAQvU2ndBq55w4hbjS7NluLvpHn4mXmDr2cltHgc9HAXHMDdTqKa7TPKOUiKsIhAcnPJABJIbcNBJIAJJIA5XJJy5koDigHmFzyA1PcEB6r3J2N8DoaenI8NjAZLfOO8OT+Nzlz5yzSbNKVkbxQPQgCAIAgCAIAgNdvDssVNO+E5Fw8E9HjNp9fuurqFV0qimijEUVWpuD5lGVELmOcx4Ie0lrgeRBsQvqYyUldbHx04uEnGW6Ma9InKN5aQ5pIcCCCDYgjMEEaFeNJqzPU2ndFmbq7+seBFVkMk0EujHfW8g+7zaLiYrh0ovNS1XVz+59Dg+KRmstXR9fJ/T5E5Y4EAggg5gjmuW1Y7Cdz6gCA6u0doxQMxzPaxvede4DVx7grKdKdR2grldWrClHNN2RW+2+IUrpWmmGCFhvZwuZOXhdG9wz562t2KPDYKD6TVvyOFX4tNzXRaJeZPd3dux1cXaR5OFhIw6sPQ9R0PP1gcrEYeVGWWXg+s7OGxMK8M0fFdRtVQaCvuL26xqYBUxNvUQA4gBm+LVw7y03cPtDUrVhquV5XszPiKWZXW6KILl0DCkY3OUSaRm2btOWnlbNA8slYbtcPeCNCDoQcioSSkrMsjdO6L03J4p01UGxVJbT1WQzNopDp4Dz4pPkuzzsMSw1KDjqtUbIzTLCVBMIDq7T2fFURPhmYHxPGF7ToR/Qg5gjMEAheptO6PGrnm3iHuU/ZswGLHTSXMLyRiy1Y8eUOuh1yzA3U6imu0olHKRRWEQgCAnnB3dg1daJnj9HpS2R19HS6xM9BGM/VHlKmtPLG3WTpxu7notYi8IAgCAIAgCAIAgCAgnETdcyA1ULbyNHxrRq5o0cPpAa9R5s+rw/F5P9c9uRx+J4J1P9sN+faVku2fOhAEB39m7ZqIP1Mz2DyQbt9k3HuVVShTqevG5fSxNWl6kmjeRcQa0CxMbu8sz/AISAsr4bQfX8TauLV11fAw1W/da/ISNYPoMaPe65ClHh9CPK/eyE+KYiWzt3Ij9TUvkdike57/KcS4+srXGEYq0VYwzqSm7yd2YlIgd7Y+1ZKaUSxGzhkRyc3m1w5hVVqMascsi+hXnRnnh/Zc27u3Y6uLtI8nCwkYdWO6HqOh5+sD5vEYeVGWWXg+s+rw2JhXhmj4rqNoqDQUTxW3FNK91XTt/RHm8jR/ovJ6coyTl0JtpZb6FbMsr3MlWlbVFauK0FSRjc5RbJpHAqJM3Wxd7a6kAbT1UrGDRhIewDuZIC1voAUZQjLdElNoksfGHaYFiad3eYjf8AheB7lX0ECXSM6e0OKW1JRb4QIxzEUbG/xODnD0EL1UYLkeOoyIVNQ+RxfI98kh1e9xe4+dziSValbYg3cxoAgCAm/DTfx2zpDHJd1FI68jRm6NxAHaM65AXbzAyz1qq08+q3JwlbQ9FUlUyVjZI3NfG8BzHNNwQdCCsLVi8zIAgCAIAgCAIAgCAICA747jYyZ6UAPOb4tA7qWdD3aH7+tg+IZfwVNuT+pxsdw3O89LfmvoVvJGWktcCHA2IIsQehB0XZTTV0cBxcXZnFekQgCAIAgCA72x9kTVL+zhZiOWI6NaOrjyHvPK6qrVoUo5psvoYepWllgvsW7utu1HRsy8KZ1u0k69zRyavnsTipV5a7ckfUYTBww8dNXzZvVlNZxljDmlrgHNcCHNIuCDkQQdRZAUhxC4VyRF1RQNMkGZfALl8f/L5vb9Hxhyvy2U699JFMqXNFUlXlYQBAEAQBAEBzETsJfhd2YcGl9jhDiLhpdoHEAm2uSA4IAgJxw13/AH7Pf2UuJ9C8+E3UxE6vYOnVvPUZ601aWbVblkJ20Z6JpKpkrGyRua+N4DmOabgg6EFYmrFxmQBAEAQBAEAQBAEAQGo27u3T1Q+NZZ+gkbk8enmO43C0UMVUo+q9OrkZsRhKVdfjWvXzIDtbh1UMuYHNlbyHiP8AUcj611qXE6cvXVvNHFrcIqR1pu/kyM1myJ4r9pDI23MsNvatYrbCvTn6sl8Tnzw1WHrRfwOjdWlJyY0k2AuegzXjdtwk3ojbUG7FXL4kElurhgHnu+1/QqJ4ujDeS8NfkaqeBr1Novx0+ZLtjcNgLOqpL/8ADjvb0vOfqA8651binKmvFnUocHS1qvwRO6GijhYI4mNYwaAD3nqe8rlznKbzSd2dinTjTjlirI7CgTCAIAgIjvbw7oq4l72GKoP+tFZrifpi2F+gzIvbQhWQqyiRcUyqNu8H6+G5g7OpZywERv8ASx5t6nFaY14vfQrdN8iF1+xqmC/bU88dtS+N7R7RFiO8FWqSezINNGu7VvUesKVjyzMkDS84WAvd0aC4+oLzYWZI9kbg7SqCOzpJGt8qUdi0d/xliR9UFQdWC5klBssfdrgrG0h9fN2h+ZiuxnmdJk9w82BUSxD/ACliprmWVJsCmNMaQwRilLcJiDQ1ttcraG+dxnfPVUZne/MnZWseduIW5EmzZb3L6N5+JlPLn2clsg8Dno4C45gbadRTXaUSi0yIdq3qPWFbZkbMdq3qPWEsxZk54a8RDs9/ZSux0Lz4Tb3MROr2Dp1bz1GetNWjm1W5ZCTWjPRdHVMlY2SNzXxvAcxzTcOB0IIWEuMyAIAgCAIAgCAIAgMc87WDE9zWt6uIA9ZXqi5OyR45KKu2dWHbNM84WVELndBIwn1Aqx0KkVdxfwZXHEUpO0ZJ+KO8qi04OiadWg+gL27PLI+tYBoAPMvLntjkgCAIDWVW8VHG7DJVU7H+S6aNp9RcpKMnsjy6O9TVLJG4o3te06OaQ4esKJ6ZUAQBAEAQGJ1Ow5ljSe8BAc2MAyAAHdkgOSAIAgOv20T/AAcTHX+Tdp0z0QD4FF82z2R+CXA+BRfNs9kfglwPgUXzbPZH4JcGaOMNFmgAdALD3IDkgCAIAgCAIAgCA0O9+8Qo4rgB0z7iNp0y1c76IuPPcDvGrCYZ1525Lcx43FrDwvzexWlJs+s2lIX3L7Gxe82Y2+dh05ZNC7c6lDCxtt2Lf+d5wIUsRjJZt+17L+dhsanhzVNbdroXm3ihxBPcC5oHrIVMeJ0m7NNF8uEVkrppmDdzeieik7GbGYQcL43XxR97L6W8nQ+9SxGEp1454b9fX3kMLjamGnkqbdT5dxbkUrXNDmkFrgHNI0IIuCPQvn2mnZn0ykmrrYSStaMTiA0akkAesok27INpK7MVNWxSfq5GPtrhcHfcV7KEo+smiMakZeq0znVVLI2OkkcGxsa573HINa0XcT3ABRSuTPO++e/1XtKbsKftGUznYIoY7h8t8gZMObidcGg53tdboUowV2USk3ojt7O4L172Ynvp4SRcMLnOcO52BpaPQSvHiInvRs0m0tjbS2LM2S7oS42bNE7FHIRnhNxZ3M4Xt5EgZKSlCojxqUS7OG2+7dpQnGAyrisJmDQg+LIy/wAk2OXIi3QnLVp5H2FsZXJhdVEj6gPl0B9QHSqdsU8bsEk8LH+S6RjT6ibr2zFztseCAQQQdCMwV4DkgOlFtenc/s2zwuk8gSMLvZBuvbMXO5deA828JWAbagNhrU/7Mi3VvZ/Aog/xHpMFYS8IAgCAIAgCAIAgCAIAgKe4jVZfXPafFjaxjfZDz73n1L6Lh0FGgn16ny/FKjliGuqy/c3ext+6angjhbBLZjQCfAzd8p2vM3Ky1uH1ak3NyWvebKHE6NKmoKL07ju/nMg+Zl/g/FV+iqnvLzLfTFL3X5ER3y25DVvZJHG5jwC15dbwhlg0Oo8L3dF0MHh50YuMndcjmY/E08RJSgmnz/Yy19UZNlQA59nUPj9GAuHqDwPQo04ZcXK3NX8ydSo5YKPY7eR82DsKpro2sa8NpobtbiJticS91mjV3h5noQlfEUsPJtr8T/o8w2GrYqCV7Rj/AH+51tvbAnoHscXDO5jkYSLEajkWnP8A8zVlDE08TFq3emV4jC1cLJO/c0bHiNvK+TYcZJ+MnlZBKRl4mJ7jl5XZC4+kQuROgqeIcVstUfQYau6tBTe/M6P+H/YzHOqKxwBewiCL6N245CO8gsF+mLqVViJbRL6a5lm72b1U+z4hLUOPhHCyNti9554WkjIA3JOQ85ANEIObsixySPm1KWn2nQuY1zZIJ4yY3jOzvkOF9HNcBkdCLHmibhIbooPhHtB0O1Ke2QlxwyDqHMJA9tjD6FsrK8GUwepn3YaP8xNNhf4dVfzSryfsvBEk/wAR6SWEtPNQjH+YtBf8p9P/AHK3/wDLwKL/AIiY8Xd+Z+3/ACbROc1wwtncy+N732wQsIzGTm3IzJcBlYg1UaatmkTnJ7I1+zuB874w6aqiilOZjEZlsTyc/G3PrYEd5XrxK5I8VPrNRSVlfu/WCKS7qc+EYwSYpoybF0d/EePQbgXuCLyajVjc8u4vU3nGze58nYU0DyKWWBlS8tJHatkLhG09WgMJtocQvoo0IbtntSTNZUcIZjQsqoJWTyvZG/sGMABa/D4khfY4Qb3IF7cucliFms9Dzo+aNxS7j7R2jRxU9c4wPpZH9k+VolL4pGts27X6tLDmToW9FB1IQlePMllbWpXO7G7xratlGHtYXmQYy3EBga53i3GuDrzV8p5Y5iqKu7HpPcjYJoaKKkLw8x9p4YbhBxyvkyFza2O2vJYaks0rmhKyN6oHoQBAEAQBAEAQBAEAQFQcSaIsrXP+TK1r2nzNDHDz3bf7QX0PDqilRS6v7PmOK03Gvm6/6JXu7u3s6pp45RCCSAHjtJcngeGD4XX3EFYMRisTSqOLl3aLb4HSw2DwlampqPfq9+fM2X+R6D5j/qS/96p/z8R73kvoX+jML7vm/qaDa9NsankMUkTsYAJDXSutfQHw9bZ+kLXSnjasc0Xp4fQx1qfD6Msslr3v6nT3zpoGUEBpmFkMkvaAHFc3jIxeEScwArMHKpLES6R3aVvMqx8KccLHolZN38iScNh+gs+vJ/MVi4j7d+Bv4X/5l4/M6fFcfosf/Pb/ALcis4X7V937oq4x7Bd/7Mg+8OzHTbAL2gk09T2xA8nCY3+gCTEfqqzFytie9DhqvhvFnHgJt9kcs1HIQDMWyw35vaMMjfOWhpA+i5ZMRG6UjoU3yJlxR3B/KDBNCbVsTbNBPgyMuT2Zvk03Js7vscsxVSq5NHsSnG5Ue5m+dTsqSSItcYzjEkD7tLJQLBwv4rgQARzA7gRpnTU1cqjJxMnB7ZbptpwEZtgD5pD3Bpa30l72+/ovK0rQZ7DVmTdt1t4W3y/TqkekvlA95CS9l4I9XrnpFYS481scDvDcaflM/wDybLd/y8DP+c6O1I6h22J2wktqzWzCIkhpDzM7s7F2Qytb0WUlbIr7WD9bQmX5D3n+el/fxfiqs1HqJ2ma7a+4u3qrD8JBlwYsGOaI4cVsVs+eFvqXsatKOx44ze5LZ+FzqrZ1JHM7sdoU8ZjxZPaWY3Fsb8JzAByIOVzroq+mtJ22ZLJdakJq9k7b2MC9j5G04Ob4ndrCCTq6N48G55lg11VqlTqEWpRLO4V79O2jHIydrW1MOEuLbhr2OuA4Ak4SC0gjTQjWwoq08j02JxlcqrhL/wCsweep/wBqRaK3s/gVQ9Y9IrCaAgCAIAgCAIAgCAIAgCA029OwGVkWAnDI3ON/knoe48x5ui04bEOhO625oy4vCxxEMr35Mq4x12zZCRjjvkXAYo39MyMJ9OYvyXcvQxUev5o+ey4nBy0uvk/58Ts1G/la8YA9rScrsYMR817+5Qjw6hF3a+LLJcUxElZadyO3utuVLO8S1QcyG+Ih1w+Q3vocwDzJzPLW4rxOOhTjlp6vyRZhOHVKss9XRdu7N9xUZ+jwhoyEuQA0GByycLf+yTfV+5t4uv8ATFLr/Zmw4bj9BZ9aT+YqriPt34F3DP8Azrx+Z1OKovSx2+fb/tyKzhftX3fuiri6vRXf+zMnDeEOoSx7QWufIHNIuCCACCDqCFHiT/36dSJ8KX/z+LKr354YVNJIZqJr5aW+JoZcywkG4Fh4TgOT23OWelzXTrKWkjZKDTujoUXFnacLezdNG8tyvNGC8W5EgtJP1rlSdCD1CnI1rKPaO15zM2J88rrB0gY2OMBuQBfZrMhlmcRtzUrxpqxG0pHe3B3om2VUvEkLzE8hlTHgtI3ASAWki+Jpc7wTkbnQ2IjUgprc9i3FnLiHsl8FUdoUxJo6h4qYKhl7Mkc7G5rifEeJLkA26aggKcrrK99j2Sd7o2TOMG05WCCJkBnf4LXxxvdITbVrMRGLn4pHcvP8eC1Yzy6jRbv7Nmg2vTRTA9qyqp+0ObvCL2uN3cz4WZ6311UpSTg2iKTzK5P+Lm4Mz5fyhRNc55wmeNl8YcwANljAzJs0XAzu0EXzVNGqkssiycXujS7P411cTOzngillb4JeXGJ1xl4bACMXW2HzBTeHT1R4qj6jBsSi2ntuq7eSSWKmNg+VhfHG1g+RCL+E7XPO17k6ApOFNWQWaTJDxg2PXQujqaOWqFI2JsckcUso7MsvZ5a13ilpAJ5FmeqhRcXpLc9ndbEa2txenqKJ1I6GLtJWdlJMHk4g4YXYY7ZOIv8AKNrqxUEpXPHN22JnwP3VmpmTVU7DGZwxsUbhZwY0klzgcxiLhYHPwb8wqq807JEoRsiBcJ43DbMJLSBepzsfmpFdW9mVw9Y9HrCXhAEAQBAEAQBAEAQBAEAQHwhAcGQNBuGtB6gAL1yb3PFFLYyLw9CAIAgCAIDFJTscbuY0nqQD96AyAID6gPjhfI5jmgMMFHGwksjY0nUtaBf1BLgzoAgME1HG44nRsc4aEtBPrIS4M4CAIDA2ijDsYjYH+UGi/rtdLgzoAgCAIAgCAIAgCAIAgCAIAgCAIAgCAIAgCAIAgCAIAgCAIAgCAIAgCAIAgCAIAgCAIAgCAIAgCAIAgCAIAgCAIAgCAIAgCAIAgCAIAgCAIAgCAIAgCAIAgCAIAgCAIAgP/9k="/>
          <p:cNvSpPr>
            <a:spLocks noChangeAspect="1" noChangeArrowheads="1"/>
          </p:cNvSpPr>
          <p:nvPr/>
        </p:nvSpPr>
        <p:spPr bwMode="auto">
          <a:xfrm>
            <a:off x="-2702891" y="903014"/>
            <a:ext cx="155974" cy="15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5306" tIns="32653" rIns="65306" bIns="32653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9" name="AutoShape 2" descr="data:image/jpeg;base64,/9j/4AAQSkZJRgABAQAAAQABAAD/2wCEAAkGBxMTEhUSEhMUFhAVFxQVExUYGBgXGhgXGBYZFxUYGBgYHigiGRwlHBQXITEiJSkrLi4uFyAzOD8tNygtLysBCgoKDg0OGxAQGywkICQ0LCwsLCwsLCwvLCwsLCwsLCwsNCwsLCwsLCwsLCwsLCwsLCwsLCwsLCwsLCwsLCwsLP/AABEIAL0BCwMBEQACEQEDEQH/xAAcAAEAAgIDAQAAAAAAAAAAAAAABgcDBQIECAH/xABMEAABAwIDBQIICQoEBQUAAAABAAIDBBESITEFBgdBURNhIjJScYGRkqEUI0JTYnKCsdEVFyQzVJOissHiCBZDs2Nzo9LwNWS0wsP/xAAaAQEAAwEBAQAAAAAAAAAAAAAAAgMEBQEG/8QANxEAAgECBAIGCAYDAQEAAAAAAAECAxEEEiExBUETUWFxgaEVMjNSkbHR4SJCYsHw8RQjQzQk/9oADAMBAAIRAxEAPwC8UAQBAEAQBAEAQBAEAQBAEAQBAEAQBAEAQBAEAQBAEAQBAEAQBAEAQBAEAQBAEAQBAEAQBAEAQBAEAQBAEAQBAEAQBAEAQBAEAQBAEAQBAEAQBAEAQBAEAQBAEAQBAdWu2jFCMUsjGDlicBfzDn6FOFOc3aKuV1KsKavNpEcrOIdGzxe0k+q2w/jIW2HDa0t7L+dhhnxXDx2u+5fWxr38TY+VO8jvc0f0KtXCpc5IofGafKLOcXEyH5UEo8xa77yF4+FT5SR6uM0ucX5G2oN+KKSw7UxuPKQFvrdm33rPPAV4cr938uaqfEcPP81u/wDliQxStcA5rg5p0IIIPmIWRpp2ZtTTV0c14ehAEAQBAEBrds7fpaUXqZ4or6BzgCfqt1d6ApRi5bI8bsQvaHGbZzDaNtRN3sjDR/1S0+5WrDy5kXNGqfxyh+TRykd8jB9wKl/jPrPOkRmp+OFKf1lLUN+qY3fe5q8/xpdY6REl2TxM2ZOQBUiN5+TMDF/E7wT6CoOjNciSkmS5jwQCCCDmCMwR3FVEjkgCAIAgCAIAgCAIAgCAIAgCAwVtZHCwySuDGN1cf/Mz3BShCU3lirshOpGEc0nZFb7w8QpHkspR2bNO0IBefMNGj1nzLtYfhsY61NX1cjhYni0pfhpaLr5kJnmc9xc9znPOrnEknzkrpxioqyVjjylKTvJ3ZwXpEIAgCA7mzNqzU7sUMjmHmAcj52nI+kKqpRhUVpq5dSxFSk7wdixN2+IDJLR1QEb9BIPEPnv4n3eZcfEcOlD8VPVdXP7ndwvFYT/DV0fXy+xNwVzDrn1AEB0Nt7ZgpIjNUSNjiHM6k8mtAzc49BmvYxcnZC9ikd7+L1TOTHRg08GmPIzOHnzEf2bnvWuFBL1tSmVTqK3mkc5xe9xc92bnOJc4nqXHM+lXlbdzigCAIAgNxu7vTV0Tr00zmNvcxnwo3dbxnLPqLHvUZQjLdHqk0XbuLxTgrC2GoAgqjYNBPxch6McdHHyXdRYuWSpRcdVsXRmmWEqSYQBAEAQBAEAQBAEAQBAdPau0o6eJ0spsxvrJ5NaOZKspUpVJKMdyutVjSg5y2Ka3k3hlq5MT8ox+rjByaP6u6n7hkvpMNhoUI2W/NnymKxc8RK725I1C0GQIAgCAIAgCA4OK8JJEu3L31dTEQzkupjkDqYu8dW9Ry5dDzcZg1U/FD1vn9zrYHHunaE/V+X2LbjeHAOaQWkAgg3BBzBB5hcNq2jPoU76o1O9e8cNBTuqJzkMmMHjSPOjG9+XoAJ5L2EHJ2Qbsead695p6+YzTu0uI4x4kbT8lo66XdqbeYDfCCgrIolK5plIiEAQBAEAQBAfCEBcXCriU7Eyirn3vZsE7jnfQRyE630Dj5jyKzVaP5ol0J30ZcyylgQBAEAQBAEAQBAEB8JQFNb7bwmqmIaf0eMkRjk483+nl3W6lfSYLDdDC73e/0PleIYt16ll6q2+pHVsOeEB3Nl7LlqH4IWF7ufQDq4nIBV1a0KSvN2LqNCpWllgrk72Xw1bYGomJPkx5D2nC59QXKq8Uf/NfE7NHg8VrUl8Dex7i0I/0Se8ySf0csj4hiH+byRsXDcMvy+b+piqdwKJws1j2Hq17j/PiClHiNdbu/h9CMuF4ZqyVvF/vcjG2eHMrAXU7xK3yHWa/0HR3uW6jxOEtKit28jn1+ETjrTd+zmQedjmOLXNLXA2LSCCD0IOi6Skmro5Lg4u0lZmBxXjZJIxucok0if8ADHerA8UczvAcfiHH5Lj8jzHl35c8uXj8NddJHx+p2eHYq3+qXh9CLcd4KkVsb5TeldHamtkG2t2rT9MmxJ5gt8lZMO1l0OnUuVqrysIDbbubt1NdJ2dNEXkWxvPgsZfy3nIebMnkCoymoq7PVFstbYXBKIAOrKh73c2RWYwdxc4FzvOMKzyxD/Ki1U1zJPFwq2S0W+Ck95mnP/3VfTT6yWSJ09ocHtmPFo2zQnqyVzvdLjC9VeZ5kRXu9PCKrpwZKZwqohclrW4ZQPqXIf8AZNz0V8K8Xo9CDptbFdEWyORGRHQjUFXFYQHwhAeg+Du+RrIDTTuvVU4HhE3MkWjXnq4GzXHvaflLHWp5XdbF8JXRYqoJhAEAQBAEAQBAEBFOI21+xpezabSTEsHUMt8YfUQ37S38Po9JVu9lr9DncTr9FRst5afUqJfQnywQG23a2E+rmEbcmDOR/JrfxPIfgVnxOIjRhme/JGrCYWWInlW3NlzbK2ZFTxiKFoa0a9XHm5x5lfN1asqss0mfV0aMKUcsFZHcVZaEAQBAR/evdaKsZfJk4HgSW/hd1b93Lv1YbFSovs6jJisHCutd+spTaVI+GR0UrcMjDZw+4jqCMwehXehOM4qUdmfNzpSpycZbo6bivQkcMZBuCQRmCMiD1CiyyOha1RENt7Icw2+Fx+KdLTxi7T3B7TY9A89Fw6sOgq9n7H0WHq9NSu9+Z58IOhBBGRByIPMEcitB4Sjh/ubJtKfACWU0djPKNQDoxl8i91vMBcnkDXUqKCJRjmPSWx9lQ0sTYKeMRxMGTR7ySc3OPMnMrC5Nu7NB3V4AgCAICueJ/DplYx1TTNDa5ouQMhOB8l3IPto7nocrFt9Krl0exCcL7Hn9wIJBBBBIIORBGRBB0K2FB8QG13W246iq4qpt/i3eG0fKjOUje+7Sbd4B5KMo5lY9i7M9Xwyte0PaQWuAc0jQgi4I9C5xpOaAIAgCAIAgCAICo+JldjrOz+TExrftOGNx9Tmj0L6DhtPLRzdf9HzPFquavl6l9yJroHLCAuvczYwpqZrSLSvs+XriI8X7IsPX1XzOMr9LVb5LRH12Bw/Q0Uub1f8AOw3qymwIAgCAIAgITxO3dE8BqIx8fCCTb5UYzcPO3Nw9I5rdga+SWR7P5nPx+G6SGdbr5FNOcuycNIxuKiyaRMuE+2exrOxJ+LqBh+227mH+Zv2gsWNhmp5uo6GAnlnl6yM8W9hGn2nIGNOCowzxtA1c8lr2jqTIHG30wstGV4dx0prUvXcfd1tBRx04tjtjmcPlSuAxnzaAdzQsk55pXLkrI3ygehAEAQBAEBQXHDdsU9U2rjFoqm+MDQTNzcfttz87XHmtlCd1bqKakeZWqvKwgPSPB3anb7LhBN3QF1O7uDDeMfu3RrDWVps0Qd0TZVEggCAIAgCAIAgKJ3lmx1dQ4/OyAeYOLR7gF9Tho5aMV2I+Oxcs1eb7Wa1XmYIDN8Kk8t/tH8VHJHqRZ0s/efxHwqTy3+0fxTJHqQ6WfvP4j4VJ5b/aP4pkj1IdLP3n8R8Kk8t/tH8UyR6kOln7z+I+FSeW/wBo/imSPUh0s/efxHwqTy3+0fxTJHqQ6WfvP4j4VJ5b/aP4pkj1IdLP3n8Sc8MNsEvkppHEh4xsub5jJ7c+osfslcridBZVUj3M7PCcS3J05PtRAd79lfBauaEeIHYo/qO8Jo77A4fslX0KvSU1IqxFLo6jiaNzlNsrSPtNVuikZK3x43Ne3ztIcPeFCSzJplsHlaZd29OxWVlTsqpAu1kxdf6BhdOwnuxwR+13riRk4qUTv6OzJoqiQQBAQ7iLv3Hs6LC2z6yQHsouQGnaSW0YDy1cRYcyLaVJzfYQlPKVVuNxOqKaocauR81PM7FKTm6Nx+XGOTdLsGVhlpY6KlFNfhIRn1noCkqmSsbJG5r43gOY5puCDoQViasXGZAQbjRQCXZUrrXdC6KVvdZ4Y4+w96toO0yM9jzitxnCAuv/AA9VN4quLyZIpPbYW/8A5LLiVqmXU3oW4sxYEAQBAEAQBAEBQm2xapnH/Fl/nK+roezj3L5HxmJ9tPvfzOkrSgIAgCAIAgCAIAgNhu9WdjUwy3sGyNxH6JOF/wDCSqcRDPSlHsNGFqdHWjLtN9xrorSU84HjNfG4/UIc3+d3qXIwE9HHxO9xCGql4FZOct5gSMTiotliR6A4X7SE+zodC6G8Lu7Bkz+AsPpXGxMctR9up2cPLNTRLFQXBARXiLvd+TabtWxl8sh7OLI4A617yOGgAF8N7utYcyLKVPO7EZysjzVtCuknlfNM8vmkOJ7zqT/QAWAAyAAAW9JJWRnOugJvw23/AH7Pf2UuJ9C8+E3UxE6vjH3t56jPWqrSzarcshO2jPRVHVMlY2WJzXxvAcxzTcEHQgrC1YuI3xSlDdlVZOhjDfS57Wt97grKXrojLY8xLeZwgLh/w7sN648rUo9I7c/1CzYnkW0i5llLQgCAIAgCAIAgKR30puzrp29X4x9sB/3uK+mwcs1CL8PhofI4+GTESXj8dTSrUYwgJ9T8N8bGvbVgscA5p7LUEXB8fvXJlxTK2nDbt+x248HUkpKej7PuZPzYH9qH7r+9eell7nn9iXoX9fl9x+bA/tQ/df3p6WXuef2HoX9fl9x+bA/tQ/df3p6WXuef2HoX9fl9x+bA/tQ/df3p6WXuef2HoX9fl9x+bA/tQ/df3p6WXuef2HoX9fl9x+bA/tQ/df3p6WXuef2HoX9fl9x+bA/tQ/df3p6WXuef2HoX9fl9zZcS9kul2YbnFLThkuIC18AwyG3IYXONu5YcNUSrabP+I6eIpuVGz3RQ7iuq2cpI4OKiTSJ9wb3hENU6mebR1FsF9BK2+H2hcecNCx4uGaOZcjbhZ2eV8y8VzTeEB1dpbPiqInwzMD4njC9p0I/oQcwRmCAQvU2ndBq55w4hbjS7NluLvo3n4qXmDr2cltHgc9HAXHMDdTqKa7TPKNiIqwiEBN+G2/79nv7KXE+hefCbqYidXsH3t56jPWqrSzarcshO2jJ3xv3hjNBDFE9rxVPbIC03Bijs/ECPpmP39FTQi813yJVHoUatZSEBe/ACiLaKaUj9bOQ09WsY0X9ovHoWTEP8SRfT2LQWcmEAQBAEAQBAEBWvFfZ1nxVAGTh2TvOLub6wXeyu1wuro6ficHjFHWNRd30ICuscMICyeGm8ILfgkh8JtzCTzbq5nnGZHd5lxeJYaz6WPj9T6DhWLTj0Mt1t9CfrknaCAIAgCAIAgOMsYcC1wu0ggg8wciEB5m3p2O6jqpad17Md4BPyozmw9+RF+8Hou1TqZ4qRx6lPJJo0zipNniRxEhBBBIcCCCDYgjMEEaEFRZNaHobhvvk2vgwvIFZEAJm6YhoJWjyTz6HLoTy61LI9NjpUqmdEwVJYEB1dp7PiqInwzMD4njC9p0I/oQcwRmCAQvU2ndBq55w4hbjS7NluLvpHn4mXmDr2cltHgc9HAXHMDdTqKa7TPKOUiKsIhAcnPJABJIbcNBJIAJJIA5XJJy5koDigHmFzyA1PcEB6r3J2N8DoaenI8NjAZLfOO8OT+Nzlz5yzSbNKVkbxQPQgCAIAgCAIAgNdvDssVNO+E5Fw8E9HjNp9fuurqFV0qimijEUVWpuD5lGVELmOcx4Ie0lrgeRBsQvqYyUldbHx04uEnGW6Ma9InKN5aQ5pIcCCCDYgjMEEaFeNJqzPU2ndFmbq7+seBFVkMk0EujHfW8g+7zaLiYrh0ovNS1XVz+59Dg+KRmstXR9fJ/T5E5Y4EAggg5gjmuW1Y7Cdz6gCA6u0doxQMxzPaxvede4DVx7grKdKdR2grldWrClHNN2RW+2+IUrpWmmGCFhvZwuZOXhdG9wz562t2KPDYKD6TVvyOFX4tNzXRaJeZPd3dux1cXaR5OFhIw6sPQ9R0PP1gcrEYeVGWWXg+s7OGxMK8M0fFdRtVQaCvuL26xqYBUxNvUQA4gBm+LVw7y03cPtDUrVhquV5XszPiKWZXW6KILl0DCkY3OUSaRm2btOWnlbNA8slYbtcPeCNCDoQcioSSkrMsjdO6L03J4p01UGxVJbT1WQzNopDp4Dz4pPkuzzsMSw1KDjqtUbIzTLCVBMIDq7T2fFURPhmYHxPGF7ToR/Qg5gjMEAheptO6PGrnm3iHuU/ZswGLHTSXMLyRiy1Y8eUOuh1yzA3U6imu0olHKRRWEQgCAnnB3dg1daJnj9HpS2R19HS6xM9BGM/VHlKmtPLG3WTpxu7notYi8IAgCAIAgCAIAgCAgnETdcyA1ULbyNHxrRq5o0cPpAa9R5s+rw/F5P9c9uRx+J4J1P9sN+faVku2fOhAEB39m7ZqIP1Mz2DyQbt9k3HuVVShTqevG5fSxNWl6kmjeRcQa0CxMbu8sz/AISAsr4bQfX8TauLV11fAw1W/da/ISNYPoMaPe65ClHh9CPK/eyE+KYiWzt3Ij9TUvkdike57/KcS4+srXGEYq0VYwzqSm7yd2YlIgd7Y+1ZKaUSxGzhkRyc3m1w5hVVqMascsi+hXnRnnh/Zc27u3Y6uLtI8nCwkYdWO6HqOh5+sD5vEYeVGWWXg+s+rw2JhXhmj4rqNoqDQUTxW3FNK91XTt/RHm8jR/ovJ6coyTl0JtpZb6FbMsr3MlWlbVFauK0FSRjc5RbJpHAqJM3Wxd7a6kAbT1UrGDRhIewDuZIC1voAUZQjLdElNoksfGHaYFiad3eYjf8AheB7lX0ECXSM6e0OKW1JRb4QIxzEUbG/xODnD0EL1UYLkeOoyIVNQ+RxfI98kh1e9xe4+dziSValbYg3cxoAgCAm/DTfx2zpDHJd1FI68jRm6NxAHaM65AXbzAyz1qq08+q3JwlbQ9FUlUyVjZI3NfG8BzHNNwQdCCsLVi8zIAgCAIAgCAIAgCAICA747jYyZ6UAPOb4tA7qWdD3aH7+tg+IZfwVNuT+pxsdw3O89LfmvoVvJGWktcCHA2IIsQehB0XZTTV0cBxcXZnFekQgCAIAgCA72x9kTVL+zhZiOWI6NaOrjyHvPK6qrVoUo5psvoYepWllgvsW7utu1HRsy8KZ1u0k69zRyavnsTipV5a7ckfUYTBww8dNXzZvVlNZxljDmlrgHNcCHNIuCDkQQdRZAUhxC4VyRF1RQNMkGZfALl8f/L5vb9Hxhyvy2U699JFMqXNFUlXlYQBAEAQBAEBzETsJfhd2YcGl9jhDiLhpdoHEAm2uSA4IAgJxw13/AH7Pf2UuJ9C8+E3UxE6vYOnVvPUZ601aWbVblkJ20Z6JpKpkrGyRua+N4DmOabgg6EFYmrFxmQBAEAQBAEAQBAEAQGo27u3T1Q+NZZ+gkbk8enmO43C0UMVUo+q9OrkZsRhKVdfjWvXzIDtbh1UMuYHNlbyHiP8AUcj611qXE6cvXVvNHFrcIqR1pu/kyM1myJ4r9pDI23MsNvatYrbCvTn6sl8Tnzw1WHrRfwOjdWlJyY0k2AuegzXjdtwk3ojbUG7FXL4kElurhgHnu+1/QqJ4ujDeS8NfkaqeBr1Novx0+ZLtjcNgLOqpL/8ADjvb0vOfqA8651binKmvFnUocHS1qvwRO6GijhYI4mNYwaAD3nqe8rlznKbzSd2dinTjTjlirI7CgTCAIAgIjvbw7oq4l72GKoP+tFZrifpi2F+gzIvbQhWQqyiRcUyqNu8H6+G5g7OpZywERv8ASx5t6nFaY14vfQrdN8iF1+xqmC/bU88dtS+N7R7RFiO8FWqSezINNGu7VvUesKVjyzMkDS84WAvd0aC4+oLzYWZI9kbg7SqCOzpJGt8qUdi0d/xliR9UFQdWC5klBssfdrgrG0h9fN2h+ZiuxnmdJk9w82BUSxD/ACliprmWVJsCmNMaQwRilLcJiDQ1ttcraG+dxnfPVUZne/MnZWseduIW5EmzZb3L6N5+JlPLn2clsg8Dno4C45gbadRTXaUSi0yIdq3qPWFbZkbMdq3qPWEsxZk54a8RDs9/ZSux0Lz4Tb3MROr2Dp1bz1GetNWjm1W5ZCTWjPRdHVMlY2SNzXxvAcxzTcOB0IIWEuMyAIAgCAIAgCAIAgMc87WDE9zWt6uIA9ZXqi5OyR45KKu2dWHbNM84WVELndBIwn1Aqx0KkVdxfwZXHEUpO0ZJ+KO8qi04OiadWg+gL27PLI+tYBoAPMvLntjkgCAIDWVW8VHG7DJVU7H+S6aNp9RcpKMnsjy6O9TVLJG4o3te06OaQ4esKJ6ZUAQBAEAQGJ1Ow5ljSe8BAc2MAyAAHdkgOSAIAgOv20T/AAcTHX+Tdp0z0QD4FF82z2R+CXA+BRfNs9kfglwPgUXzbPZH4JcGaOMNFmgAdALD3IDkgCAIAgCAIAgCA0O9+8Qo4rgB0z7iNp0y1c76IuPPcDvGrCYZ1525Lcx43FrDwvzexWlJs+s2lIX3L7Gxe82Y2+dh05ZNC7c6lDCxtt2Lf+d5wIUsRjJZt+17L+dhsanhzVNbdroXm3ihxBPcC5oHrIVMeJ0m7NNF8uEVkrppmDdzeieik7GbGYQcL43XxR97L6W8nQ+9SxGEp1454b9fX3kMLjamGnkqbdT5dxbkUrXNDmkFrgHNI0IIuCPQvn2mnZn0ykmrrYSStaMTiA0akkAesok27INpK7MVNWxSfq5GPtrhcHfcV7KEo+smiMakZeq0znVVLI2OkkcGxsa573HINa0XcT3ABRSuTPO++e/1XtKbsKftGUznYIoY7h8t8gZMObidcGg53tdboUowV2USk3ojt7O4L172Ynvp4SRcMLnOcO52BpaPQSvHiInvRs0m0tjbS2LM2S7oS42bNE7FHIRnhNxZ3M4Xt5EgZKSlCojxqUS7OG2+7dpQnGAyrisJmDQg+LIy/wAk2OXIi3QnLVp5H2FsZXJhdVEj6gPl0B9QHSqdsU8bsEk8LH+S6RjT6ibr2zFztseCAQQQdCMwV4DkgOlFtenc/s2zwuk8gSMLvZBuvbMXO5deA828JWAbagNhrU/7Mi3VvZ/Aog/xHpMFYS8IAgCAIAgCAIAgCAIAgKe4jVZfXPafFjaxjfZDz73n1L6Lh0FGgn16ny/FKjliGuqy/c3ext+6angjhbBLZjQCfAzd8p2vM3Ky1uH1ak3NyWvebKHE6NKmoKL07ju/nMg+Zl/g/FV+iqnvLzLfTFL3X5ER3y25DVvZJHG5jwC15dbwhlg0Oo8L3dF0MHh50YuMndcjmY/E08RJSgmnz/Yy19UZNlQA59nUPj9GAuHqDwPQo04ZcXK3NX8ydSo5YKPY7eR82DsKpro2sa8NpobtbiJticS91mjV3h5noQlfEUsPJtr8T/o8w2GrYqCV7Rj/AH+51tvbAnoHscXDO5jkYSLEajkWnP8A8zVlDE08TFq3emV4jC1cLJO/c0bHiNvK+TYcZJ+MnlZBKRl4mJ7jl5XZC4+kQuROgqeIcVstUfQYau6tBTe/M6P+H/YzHOqKxwBewiCL6N245CO8gsF+mLqVViJbRL6a5lm72b1U+z4hLUOPhHCyNti9554WkjIA3JOQ85ANEIObsixySPm1KWn2nQuY1zZIJ4yY3jOzvkOF9HNcBkdCLHmibhIbooPhHtB0O1Ke2QlxwyDqHMJA9tjD6FsrK8GUwepn3YaP8xNNhf4dVfzSryfsvBEk/wAR6SWEtPNQjH+YtBf8p9P/AHK3/wDLwKL/AIiY8Xd+Z+3/ACbROc1wwtncy+N732wQsIzGTm3IzJcBlYg1UaatmkTnJ7I1+zuB874w6aqiilOZjEZlsTyc/G3PrYEd5XrxK5I8VPrNRSVlfu/WCKS7qc+EYwSYpoybF0d/EePQbgXuCLyajVjc8u4vU3nGze58nYU0DyKWWBlS8tJHatkLhG09WgMJtocQvoo0IbtntSTNZUcIZjQsqoJWTyvZG/sGMABa/D4khfY4Qb3IF7cucliFms9Dzo+aNxS7j7R2jRxU9c4wPpZH9k+VolL4pGts27X6tLDmToW9FB1IQlePMllbWpXO7G7xratlGHtYXmQYy3EBga53i3GuDrzV8p5Y5iqKu7HpPcjYJoaKKkLw8x9p4YbhBxyvkyFza2O2vJYaks0rmhKyN6oHoQBAEAQBAEAQBAEAQFQcSaIsrXP+TK1r2nzNDHDz3bf7QX0PDqilRS6v7PmOK03Gvm6/6JXu7u3s6pp45RCCSAHjtJcngeGD4XX3EFYMRisTSqOLl3aLb4HSw2DwlampqPfq9+fM2X+R6D5j/qS/96p/z8R73kvoX+jML7vm/qaDa9NsankMUkTsYAJDXSutfQHw9bZ+kLXSnjasc0Xp4fQx1qfD6Msslr3v6nT3zpoGUEBpmFkMkvaAHFc3jIxeEScwArMHKpLES6R3aVvMqx8KccLHolZN38iScNh+gs+vJ/MVi4j7d+Bv4X/5l4/M6fFcfosf/Pb/ALcis4X7V937oq4x7Bd/7Mg+8OzHTbAL2gk09T2xA8nCY3+gCTEfqqzFytie9DhqvhvFnHgJt9kcs1HIQDMWyw35vaMMjfOWhpA+i5ZMRG6UjoU3yJlxR3B/KDBNCbVsTbNBPgyMuT2Zvk03Js7vscsxVSq5NHsSnG5Ue5m+dTsqSSItcYzjEkD7tLJQLBwv4rgQARzA7gRpnTU1cqjJxMnB7ZbptpwEZtgD5pD3Bpa30l72+/ovK0rQZ7DVmTdt1t4W3y/TqkekvlA95CS9l4I9XrnpFYS481scDvDcaflM/wDybLd/y8DP+c6O1I6h22J2wktqzWzCIkhpDzM7s7F2Qytb0WUlbIr7WD9bQmX5D3n+el/fxfiqs1HqJ2ma7a+4u3qrD8JBlwYsGOaI4cVsVs+eFvqXsatKOx44ze5LZ+FzqrZ1JHM7sdoU8ZjxZPaWY3Fsb8JzAByIOVzroq+mtJ22ZLJdakJq9k7b2MC9j5G04Ob4ndrCCTq6N48G55lg11VqlTqEWpRLO4V79O2jHIydrW1MOEuLbhr2OuA4Ak4SC0gjTQjWwoq08j02JxlcqrhL/wCsweep/wBqRaK3s/gVQ9Y9IrCaAgCAIAgCAIAgCAIAgCA029OwGVkWAnDI3ON/knoe48x5ui04bEOhO625oy4vCxxEMr35Mq4x12zZCRjjvkXAYo39MyMJ9OYvyXcvQxUev5o+ey4nBy0uvk/58Ts1G/la8YA9rScrsYMR817+5Qjw6hF3a+LLJcUxElZadyO3utuVLO8S1QcyG+Ih1w+Q3vocwDzJzPLW4rxOOhTjlp6vyRZhOHVKss9XRdu7N9xUZ+jwhoyEuQA0GByycLf+yTfV+5t4uv8ATFLr/Zmw4bj9BZ9aT+YqriPt34F3DP8Azrx+Z1OKovSx2+fb/tyKzhftX3fuiri6vRXf+zMnDeEOoSx7QWufIHNIuCCACCDqCFHiT/36dSJ8KX/z+LKr354YVNJIZqJr5aW+JoZcywkG4Fh4TgOT23OWelzXTrKWkjZKDTujoUXFnacLezdNG8tyvNGC8W5EgtJP1rlSdCD1CnI1rKPaO15zM2J88rrB0gY2OMBuQBfZrMhlmcRtzUrxpqxG0pHe3B3om2VUvEkLzE8hlTHgtI3ASAWki+Jpc7wTkbnQ2IjUgprc9i3FnLiHsl8FUdoUxJo6h4qYKhl7Mkc7G5rifEeJLkA26aggKcrrK99j2Sd7o2TOMG05WCCJkBnf4LXxxvdITbVrMRGLn4pHcvP8eC1Yzy6jRbv7Nmg2vTRTA9qyqp+0ObvCL2uN3cz4WZ6311UpSTg2iKTzK5P+Lm4Mz5fyhRNc55wmeNl8YcwANljAzJs0XAzu0EXzVNGqkssiycXujS7P411cTOzngillb4JeXGJ1xl4bACMXW2HzBTeHT1R4qj6jBsSi2ntuq7eSSWKmNg+VhfHG1g+RCL+E7XPO17k6ApOFNWQWaTJDxg2PXQujqaOWqFI2JsckcUso7MsvZ5a13ilpAJ5FmeqhRcXpLc9ndbEa2txenqKJ1I6GLtJWdlJMHk4g4YXYY7ZOIv8AKNrqxUEpXPHN22JnwP3VmpmTVU7DGZwxsUbhZwY0klzgcxiLhYHPwb8wqq807JEoRsiBcJ43DbMJLSBepzsfmpFdW9mVw9Y9HrCXhAEAQBAEAQBAEAQBAEAQHwhAcGQNBuGtB6gAL1yb3PFFLYyLw9CAIAgCAIDFJTscbuY0nqQD96AyAID6gPjhfI5jmgMMFHGwksjY0nUtaBf1BLgzoAgME1HG44nRsc4aEtBPrIS4M4CAIDA2ijDsYjYH+UGi/rtdLgzoAgCAIAgCAIAgCAIAgCAIAgCAIAgCAIAgCAIAgCAIAgCAIAgCAIAgCAIAgCAIAgCAIAgCAIAgCAIAgCAIAgCAIAgCAIAgCAIAgCAIAgCAIAgCAIAgCAIAgCAIAgCAIAgP/9k="/>
          <p:cNvSpPr>
            <a:spLocks noChangeAspect="1" noChangeArrowheads="1"/>
          </p:cNvSpPr>
          <p:nvPr/>
        </p:nvSpPr>
        <p:spPr bwMode="auto">
          <a:xfrm>
            <a:off x="3675359" y="-63388"/>
            <a:ext cx="131669" cy="13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5306" tIns="32653" rIns="65306" bIns="32653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83318" y="3006822"/>
            <a:ext cx="8317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altLang="en-US" sz="5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</a:t>
            </a:r>
            <a:r>
              <a:rPr lang="en-GB" altLang="en-US" sz="5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engagement. </a:t>
            </a:r>
            <a:r>
              <a:rPr lang="en-GB" altLang="en-US" sz="5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Disruptive</a:t>
            </a:r>
            <a:r>
              <a:rPr lang="en-GB" altLang="en-US" sz="5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thinking.</a:t>
            </a:r>
            <a:endParaRPr lang="en-GB" altLang="en-US" sz="5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141464" y="-15471"/>
            <a:ext cx="6016157" cy="2981884"/>
          </a:xfrm>
          <a:custGeom>
            <a:avLst/>
            <a:gdLst>
              <a:gd name="connsiteX0" fmla="*/ 0 w 9152709"/>
              <a:gd name="connsiteY0" fmla="*/ 0 h 3004457"/>
              <a:gd name="connsiteX1" fmla="*/ 4302035 w 9152709"/>
              <a:gd name="connsiteY1" fmla="*/ 1419497 h 3004457"/>
              <a:gd name="connsiteX2" fmla="*/ 4302035 w 9152709"/>
              <a:gd name="connsiteY2" fmla="*/ 3004457 h 3004457"/>
              <a:gd name="connsiteX3" fmla="*/ 9152709 w 9152709"/>
              <a:gd name="connsiteY3" fmla="*/ 3004457 h 3004457"/>
              <a:gd name="connsiteX4" fmla="*/ 9152709 w 9152709"/>
              <a:gd name="connsiteY4" fmla="*/ 8708 h 3004457"/>
              <a:gd name="connsiteX5" fmla="*/ 0 w 9152709"/>
              <a:gd name="connsiteY5" fmla="*/ 0 h 3004457"/>
              <a:gd name="connsiteX0" fmla="*/ 0 w 9152709"/>
              <a:gd name="connsiteY0" fmla="*/ 0 h 3004457"/>
              <a:gd name="connsiteX1" fmla="*/ 2701835 w 9152709"/>
              <a:gd name="connsiteY1" fmla="*/ 878028 h 3004457"/>
              <a:gd name="connsiteX2" fmla="*/ 4302035 w 9152709"/>
              <a:gd name="connsiteY2" fmla="*/ 3004457 h 3004457"/>
              <a:gd name="connsiteX3" fmla="*/ 9152709 w 9152709"/>
              <a:gd name="connsiteY3" fmla="*/ 3004457 h 3004457"/>
              <a:gd name="connsiteX4" fmla="*/ 9152709 w 9152709"/>
              <a:gd name="connsiteY4" fmla="*/ 8708 h 3004457"/>
              <a:gd name="connsiteX5" fmla="*/ 0 w 9152709"/>
              <a:gd name="connsiteY5" fmla="*/ 0 h 3004457"/>
              <a:gd name="connsiteX0" fmla="*/ 0 w 9152709"/>
              <a:gd name="connsiteY0" fmla="*/ 0 h 3004457"/>
              <a:gd name="connsiteX1" fmla="*/ 2701835 w 9152709"/>
              <a:gd name="connsiteY1" fmla="*/ 878028 h 3004457"/>
              <a:gd name="connsiteX2" fmla="*/ 4302035 w 9152709"/>
              <a:gd name="connsiteY2" fmla="*/ 3004457 h 3004457"/>
              <a:gd name="connsiteX3" fmla="*/ 9152709 w 9152709"/>
              <a:gd name="connsiteY3" fmla="*/ 3004457 h 3004457"/>
              <a:gd name="connsiteX4" fmla="*/ 9152709 w 9152709"/>
              <a:gd name="connsiteY4" fmla="*/ 8708 h 3004457"/>
              <a:gd name="connsiteX5" fmla="*/ 0 w 9152709"/>
              <a:gd name="connsiteY5" fmla="*/ 0 h 3004457"/>
              <a:gd name="connsiteX0" fmla="*/ 0 w 9152709"/>
              <a:gd name="connsiteY0" fmla="*/ 0 h 3004457"/>
              <a:gd name="connsiteX1" fmla="*/ 2701835 w 9152709"/>
              <a:gd name="connsiteY1" fmla="*/ 878028 h 3004457"/>
              <a:gd name="connsiteX2" fmla="*/ 4302035 w 9152709"/>
              <a:gd name="connsiteY2" fmla="*/ 3004457 h 3004457"/>
              <a:gd name="connsiteX3" fmla="*/ 9152709 w 9152709"/>
              <a:gd name="connsiteY3" fmla="*/ 3004457 h 3004457"/>
              <a:gd name="connsiteX4" fmla="*/ 9152709 w 9152709"/>
              <a:gd name="connsiteY4" fmla="*/ 8708 h 3004457"/>
              <a:gd name="connsiteX5" fmla="*/ 0 w 9152709"/>
              <a:gd name="connsiteY5" fmla="*/ 0 h 300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2709" h="3004457">
                <a:moveTo>
                  <a:pt x="0" y="0"/>
                </a:moveTo>
                <a:cubicBezTo>
                  <a:pt x="900612" y="292676"/>
                  <a:pt x="1296398" y="444970"/>
                  <a:pt x="2701835" y="878028"/>
                </a:cubicBezTo>
                <a:lnTo>
                  <a:pt x="4302035" y="3004457"/>
                </a:lnTo>
                <a:lnTo>
                  <a:pt x="9152709" y="3004457"/>
                </a:lnTo>
                <a:lnTo>
                  <a:pt x="9152709" y="8708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6">
              <a:grayscl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Texturizer/>
                      </a14:imgEffect>
                      <a14:imgEffect>
                        <a14:sharpenSoften amount="-10000"/>
                      </a14:imgEffect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  <a14:imgEffect>
                        <a14:brightnessContrast bright="-23000" contrast="-3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a33c5d3-4498-49f2-b9dd-38de67cf692b">
      <UserInfo>
        <DisplayName>Chris Tierney</DisplayName>
        <AccountId>53</AccountId>
        <AccountType/>
      </UserInfo>
      <UserInfo>
        <DisplayName>Neil Ellicock</DisplayName>
        <AccountId>52</AccountId>
        <AccountType/>
      </UserInfo>
      <UserInfo>
        <DisplayName>Elaine Milne</DisplayName>
        <AccountId>248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984D5F2D71974090FAD3D82B783C8D" ma:contentTypeVersion="12" ma:contentTypeDescription="Create a new document." ma:contentTypeScope="" ma:versionID="d3ff322deed4e225ad205c485e9c87b0">
  <xsd:schema xmlns:xsd="http://www.w3.org/2001/XMLSchema" xmlns:xs="http://www.w3.org/2001/XMLSchema" xmlns:p="http://schemas.microsoft.com/office/2006/metadata/properties" xmlns:ns2="e6fcda5a-8ee2-44b1-942d-13826fb65911" xmlns:ns3="8a33c5d3-4498-49f2-b9dd-38de67cf692b" targetNamespace="http://schemas.microsoft.com/office/2006/metadata/properties" ma:root="true" ma:fieldsID="07c1f41b787b3af826102ceea657f8b2" ns2:_="" ns3:_="">
    <xsd:import namespace="e6fcda5a-8ee2-44b1-942d-13826fb65911"/>
    <xsd:import namespace="8a33c5d3-4498-49f2-b9dd-38de67cf69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cda5a-8ee2-44b1-942d-13826fb65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3c5d3-4498-49f2-b9dd-38de67cf692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0C426D-188C-4A32-BD84-EE86D74A8CA7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8a33c5d3-4498-49f2-b9dd-38de67cf692b"/>
    <ds:schemaRef ds:uri="e6fcda5a-8ee2-44b1-942d-13826fb65911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F118692-E7D1-4719-B936-1D2BD3340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fcda5a-8ee2-44b1-942d-13826fb65911"/>
    <ds:schemaRef ds:uri="8a33c5d3-4498-49f2-b9dd-38de67cf69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935419-6107-4837-AD3E-A3B009F531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44</Words>
  <Application>Microsoft Office PowerPoint</Application>
  <PresentationFormat>On-screen Show (4:3)</PresentationFormat>
  <Paragraphs>13</Paragraphs>
  <Slides>3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Helvetica</vt:lpstr>
      <vt:lpstr>Verdana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SETS Conductor Integrity Process</dc:title>
  <dc:creator>Greg Law</dc:creator>
  <cp:lastModifiedBy>Stephen TATE</cp:lastModifiedBy>
  <cp:revision>27</cp:revision>
  <cp:lastPrinted>2017-02-06T14:35:11Z</cp:lastPrinted>
  <dcterms:modified xsi:type="dcterms:W3CDTF">2020-02-28T13:28:17Z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0x010100C7984D5F2D71974090FAD3D82B783C8D</vt:lpwstr>
  </property>
  <property fmtid="{D5CDD505-2E9C-101B-9397-08002B2CF9AE}" pid="3" name="AuthorIds_UIVersion_10240">
    <vt:lpwstr>50</vt:lpwstr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iteId">
    <vt:lpwstr>329e91b0-e21f-48fb-a071-456717ecc28e</vt:lpwstr>
  </property>
  <property fmtid="{D5CDD505-2E9C-101B-9397-08002B2CF9AE}" pid="6" name="MSIP_Label_2b30ed1b-e95f-40b5-af89-828263f287a7_Owner">
    <vt:lpwstr>stephen.tate@external.total.com</vt:lpwstr>
  </property>
  <property fmtid="{D5CDD505-2E9C-101B-9397-08002B2CF9AE}" pid="7" name="MSIP_Label_2b30ed1b-e95f-40b5-af89-828263f287a7_SetDate">
    <vt:lpwstr>2020-02-28T13:26:38.3221157Z</vt:lpwstr>
  </property>
  <property fmtid="{D5CDD505-2E9C-101B-9397-08002B2CF9AE}" pid="8" name="MSIP_Label_2b30ed1b-e95f-40b5-af89-828263f287a7_Name">
    <vt:lpwstr>Restricted</vt:lpwstr>
  </property>
  <property fmtid="{D5CDD505-2E9C-101B-9397-08002B2CF9AE}" pid="9" name="MSIP_Label_2b30ed1b-e95f-40b5-af89-828263f287a7_Application">
    <vt:lpwstr>Microsoft Azure Information Protection</vt:lpwstr>
  </property>
  <property fmtid="{D5CDD505-2E9C-101B-9397-08002B2CF9AE}" pid="10" name="MSIP_Label_2b30ed1b-e95f-40b5-af89-828263f287a7_ActionId">
    <vt:lpwstr>3a8e9df0-83c3-43f9-bfbe-a5f25082df36</vt:lpwstr>
  </property>
  <property fmtid="{D5CDD505-2E9C-101B-9397-08002B2CF9AE}" pid="11" name="MSIP_Label_2b30ed1b-e95f-40b5-af89-828263f287a7_Extended_MSFT_Method">
    <vt:lpwstr>Automatic</vt:lpwstr>
  </property>
  <property fmtid="{D5CDD505-2E9C-101B-9397-08002B2CF9AE}" pid="12" name="Sensitivity">
    <vt:lpwstr>Restricted</vt:lpwstr>
  </property>
</Properties>
</file>