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32"/>
  </p:notesMasterIdLst>
  <p:sldIdLst>
    <p:sldId id="256" r:id="rId5"/>
    <p:sldId id="266" r:id="rId6"/>
    <p:sldId id="269" r:id="rId7"/>
    <p:sldId id="276" r:id="rId8"/>
    <p:sldId id="277" r:id="rId9"/>
    <p:sldId id="278" r:id="rId10"/>
    <p:sldId id="270" r:id="rId11"/>
    <p:sldId id="279" r:id="rId12"/>
    <p:sldId id="280" r:id="rId13"/>
    <p:sldId id="281" r:id="rId14"/>
    <p:sldId id="271" r:id="rId15"/>
    <p:sldId id="282" r:id="rId16"/>
    <p:sldId id="283" r:id="rId17"/>
    <p:sldId id="284" r:id="rId18"/>
    <p:sldId id="272" r:id="rId19"/>
    <p:sldId id="285" r:id="rId20"/>
    <p:sldId id="286" r:id="rId21"/>
    <p:sldId id="287" r:id="rId22"/>
    <p:sldId id="288" r:id="rId23"/>
    <p:sldId id="273" r:id="rId24"/>
    <p:sldId id="289" r:id="rId25"/>
    <p:sldId id="290" r:id="rId26"/>
    <p:sldId id="291" r:id="rId27"/>
    <p:sldId id="274" r:id="rId28"/>
    <p:sldId id="292" r:id="rId29"/>
    <p:sldId id="293" r:id="rId30"/>
    <p:sldId id="275" r:id="rId31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D0D71A4-912A-3648-8E8F-0F565FFED397}">
          <p14:sldIdLst>
            <p14:sldId id="256"/>
            <p14:sldId id="266"/>
            <p14:sldId id="269"/>
            <p14:sldId id="276"/>
            <p14:sldId id="277"/>
            <p14:sldId id="278"/>
            <p14:sldId id="270"/>
            <p14:sldId id="279"/>
            <p14:sldId id="280"/>
            <p14:sldId id="281"/>
            <p14:sldId id="271"/>
            <p14:sldId id="282"/>
            <p14:sldId id="283"/>
            <p14:sldId id="284"/>
            <p14:sldId id="272"/>
            <p14:sldId id="285"/>
            <p14:sldId id="286"/>
            <p14:sldId id="287"/>
            <p14:sldId id="288"/>
            <p14:sldId id="273"/>
            <p14:sldId id="289"/>
            <p14:sldId id="290"/>
            <p14:sldId id="291"/>
            <p14:sldId id="274"/>
            <p14:sldId id="292"/>
            <p14:sldId id="293"/>
            <p14:sldId id="275"/>
          </p14:sldIdLst>
        </p14:section>
        <p14:section name="Appendices" id="{D28F8254-D6A9-6F40-B863-912FF0A5854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33B91C-BA48-0ED0-F392-FEA791927B91}" name="Ben Hudson" initials="BH" userId="S::ben.hudson_premtechltd.com#ext#@kentechcloud.onmicrosoft.com::30f9665b-f9ca-4529-8dc8-ab0e08f36045" providerId="AD"/>
  <p188:author id="{69462738-D50B-3D24-03D1-66B09B7A7857}" name="Ben Hudson" initials="BH" userId="S::Ben.Hudson@premtechltd.com::c45c20c9-7b56-4ca9-a747-3e2b8ecd0dcc" providerId="AD"/>
  <p188:author id="{DD73E770-F2EB-CD70-7F32-7C2CD61B0358}" name="Alvaro Gonzalez Fuentes" initials="AG" userId="S::AGF@woodthilsted.com::92696442-320e-48bb-aaff-da23163160bb" providerId="AD"/>
  <p188:author id="{B25496CD-5363-960C-B9C8-1BD9BD00467D}" name="Kishan Ramesh" initials="KR" userId="S::kramesh_pim-ltd.com#ext#@kentechcloud.onmicrosoft.com::ec25f17c-22f5-4c69-9ae1-c59280e2a695" providerId="AD"/>
  <p188:author id="{BCCA3DD7-C6D6-64AA-0093-CF885345434F}" name="kishannittur" initials="ki" userId="S::kishannittur_gmail.com#ext#@kentechcloud.onmicrosoft.com::a9f79764-6c4b-4cb4-a140-3f66f829c926" providerId="AD"/>
  <p188:author id="{7D94DBF1-FBB3-2E5E-C822-BF8826D7C53B}" name="Amy Johnstone" initials="AJ" userId="S::Amy.Johnstone@kentplc.com::e32c689b-829b-4ee8-b71f-3299240a14f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F1C8"/>
    <a:srgbClr val="FF0000"/>
    <a:srgbClr val="D9D9D9"/>
    <a:srgbClr val="E7EAED"/>
    <a:srgbClr val="CCD2D8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15F8E3-4EBE-4047-8614-C24A8CD3FD47}" v="507" dt="2025-02-17T10:33:44.0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/>
    <p:restoredTop sz="95803" autoAdjust="0"/>
  </p:normalViewPr>
  <p:slideViewPr>
    <p:cSldViewPr snapToGrid="0">
      <p:cViewPr varScale="1">
        <p:scale>
          <a:sx n="93" d="100"/>
          <a:sy n="93" d="100"/>
        </p:scale>
        <p:origin x="66" y="636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png"/><Relationship Id="rId4" Type="http://schemas.openxmlformats.org/officeDocument/2006/relationships/image" Target="../media/image24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png"/><Relationship Id="rId4" Type="http://schemas.openxmlformats.org/officeDocument/2006/relationships/image" Target="../media/image24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1BD32F-2F06-40C3-AA73-F7C966326635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8A32D82-E993-4A84-A575-18C753149DEC}">
      <dgm:prSet phldrT="[Text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1</a:t>
          </a:r>
        </a:p>
      </dgm:t>
    </dgm:pt>
    <dgm:pt modelId="{90935272-E050-4CDD-82E0-15EEC2C950F2}" type="parTrans" cxnId="{18D7D9A7-C72E-4401-839E-30F61B4BF16F}">
      <dgm:prSet/>
      <dgm:spPr/>
      <dgm:t>
        <a:bodyPr/>
        <a:lstStyle/>
        <a:p>
          <a:endParaRPr lang="en-GB"/>
        </a:p>
      </dgm:t>
    </dgm:pt>
    <dgm:pt modelId="{E164C1A2-56D3-4C95-9AE5-D12813106D8A}" type="sibTrans" cxnId="{18D7D9A7-C72E-4401-839E-30F61B4BF16F}">
      <dgm:prSet/>
      <dgm:spPr/>
      <dgm:t>
        <a:bodyPr/>
        <a:lstStyle/>
        <a:p>
          <a:endParaRPr lang="en-GB"/>
        </a:p>
      </dgm:t>
    </dgm:pt>
    <dgm:pt modelId="{55A9CC3C-FEAD-4EED-9FC9-D2D0A6567499}">
      <dgm:prSet phldrT="[Text]"/>
      <dgm:spPr/>
      <dgm:t>
        <a:bodyPr/>
        <a:lstStyle/>
        <a:p>
          <a:r>
            <a:rPr lang="en-GB" dirty="0"/>
            <a:t>2</a:t>
          </a:r>
        </a:p>
      </dgm:t>
    </dgm:pt>
    <dgm:pt modelId="{AEC0DFC7-27D5-40BF-8CD5-CB3274A5269E}" type="parTrans" cxnId="{CF7B6FC2-4498-406B-B41A-CF9AD20D658F}">
      <dgm:prSet/>
      <dgm:spPr/>
      <dgm:t>
        <a:bodyPr/>
        <a:lstStyle/>
        <a:p>
          <a:endParaRPr lang="en-GB"/>
        </a:p>
      </dgm:t>
    </dgm:pt>
    <dgm:pt modelId="{2ADEBF9B-F42C-491A-8B81-DF8E54FC55BB}" type="sibTrans" cxnId="{CF7B6FC2-4498-406B-B41A-CF9AD20D658F}">
      <dgm:prSet/>
      <dgm:spPr/>
      <dgm:t>
        <a:bodyPr/>
        <a:lstStyle/>
        <a:p>
          <a:endParaRPr lang="en-GB"/>
        </a:p>
      </dgm:t>
    </dgm:pt>
    <dgm:pt modelId="{52B4BC8E-FE14-4803-82EC-A8BB6820558A}">
      <dgm:prSet phldrT="[Text]"/>
      <dgm:spPr/>
      <dgm:t>
        <a:bodyPr/>
        <a:lstStyle/>
        <a:p>
          <a:r>
            <a:rPr lang="en-GB" dirty="0"/>
            <a:t>3</a:t>
          </a:r>
        </a:p>
      </dgm:t>
    </dgm:pt>
    <dgm:pt modelId="{9C54E637-5AA6-49B7-9932-48F213A65253}" type="parTrans" cxnId="{8D7056F8-DA71-4A85-82A1-37985BC848D6}">
      <dgm:prSet/>
      <dgm:spPr/>
      <dgm:t>
        <a:bodyPr/>
        <a:lstStyle/>
        <a:p>
          <a:endParaRPr lang="en-GB"/>
        </a:p>
      </dgm:t>
    </dgm:pt>
    <dgm:pt modelId="{9F44998A-0F1E-4D21-BA5D-47BDC43BE062}" type="sibTrans" cxnId="{8D7056F8-DA71-4A85-82A1-37985BC848D6}">
      <dgm:prSet/>
      <dgm:spPr/>
      <dgm:t>
        <a:bodyPr/>
        <a:lstStyle/>
        <a:p>
          <a:endParaRPr lang="en-GB"/>
        </a:p>
      </dgm:t>
    </dgm:pt>
    <dgm:pt modelId="{B32AC68E-6A03-4519-99D5-045EBCDD32F5}">
      <dgm:prSet/>
      <dgm:spPr/>
      <dgm:t>
        <a:bodyPr/>
        <a:lstStyle/>
        <a:p>
          <a:r>
            <a:rPr lang="en-GB" dirty="0"/>
            <a:t>4</a:t>
          </a:r>
        </a:p>
      </dgm:t>
    </dgm:pt>
    <dgm:pt modelId="{E56DEFFB-00C0-4950-BBC9-F53805F15E03}" type="parTrans" cxnId="{F4164C0C-8901-4E48-ABB9-96713685DF5D}">
      <dgm:prSet/>
      <dgm:spPr/>
      <dgm:t>
        <a:bodyPr/>
        <a:lstStyle/>
        <a:p>
          <a:endParaRPr lang="en-GB"/>
        </a:p>
      </dgm:t>
    </dgm:pt>
    <dgm:pt modelId="{1905D5A7-A7B4-4DAC-8031-B3791075112B}" type="sibTrans" cxnId="{F4164C0C-8901-4E48-ABB9-96713685DF5D}">
      <dgm:prSet/>
      <dgm:spPr/>
      <dgm:t>
        <a:bodyPr/>
        <a:lstStyle/>
        <a:p>
          <a:endParaRPr lang="en-GB"/>
        </a:p>
      </dgm:t>
    </dgm:pt>
    <dgm:pt modelId="{159A6A96-FD97-4864-AFF3-03FEE265A1A6}">
      <dgm:prSet/>
      <dgm:spPr/>
      <dgm:t>
        <a:bodyPr/>
        <a:lstStyle/>
        <a:p>
          <a:r>
            <a:rPr lang="en-GB" dirty="0"/>
            <a:t>5</a:t>
          </a:r>
        </a:p>
      </dgm:t>
    </dgm:pt>
    <dgm:pt modelId="{740952E5-8EAE-4B98-ACFC-1E55AB21ECA3}" type="parTrans" cxnId="{01215D89-0A6C-49CA-B09D-D08D745FE6D9}">
      <dgm:prSet/>
      <dgm:spPr/>
      <dgm:t>
        <a:bodyPr/>
        <a:lstStyle/>
        <a:p>
          <a:endParaRPr lang="en-GB"/>
        </a:p>
      </dgm:t>
    </dgm:pt>
    <dgm:pt modelId="{ABCA9A29-A83C-494E-9467-2F0BEEDD6656}" type="sibTrans" cxnId="{01215D89-0A6C-49CA-B09D-D08D745FE6D9}">
      <dgm:prSet/>
      <dgm:spPr/>
      <dgm:t>
        <a:bodyPr/>
        <a:lstStyle/>
        <a:p>
          <a:endParaRPr lang="en-GB"/>
        </a:p>
      </dgm:t>
    </dgm:pt>
    <dgm:pt modelId="{89546364-EFD9-4458-88F4-6039F429B764}">
      <dgm:prSet/>
      <dgm:spPr/>
      <dgm:t>
        <a:bodyPr/>
        <a:lstStyle/>
        <a:p>
          <a:r>
            <a:rPr lang="en-GB" dirty="0"/>
            <a:t>6</a:t>
          </a:r>
        </a:p>
      </dgm:t>
    </dgm:pt>
    <dgm:pt modelId="{7E7519F2-0E77-458E-AD10-BFD41E44D7FA}" type="parTrans" cxnId="{C2820B51-F8A0-4D98-ABC0-7794617874D7}">
      <dgm:prSet/>
      <dgm:spPr/>
      <dgm:t>
        <a:bodyPr/>
        <a:lstStyle/>
        <a:p>
          <a:endParaRPr lang="en-GB"/>
        </a:p>
      </dgm:t>
    </dgm:pt>
    <dgm:pt modelId="{C1E8A87A-9F63-489C-A319-7FB69182E8E3}" type="sibTrans" cxnId="{C2820B51-F8A0-4D98-ABC0-7794617874D7}">
      <dgm:prSet/>
      <dgm:spPr/>
      <dgm:t>
        <a:bodyPr/>
        <a:lstStyle/>
        <a:p>
          <a:endParaRPr lang="en-GB"/>
        </a:p>
      </dgm:t>
    </dgm:pt>
    <dgm:pt modelId="{8D294A63-394A-4F51-A359-019812CF730B}">
      <dgm:prSet/>
      <dgm:spPr/>
      <dgm:t>
        <a:bodyPr/>
        <a:lstStyle/>
        <a:p>
          <a:r>
            <a:rPr lang="en-GB" dirty="0"/>
            <a:t>7</a:t>
          </a:r>
        </a:p>
      </dgm:t>
    </dgm:pt>
    <dgm:pt modelId="{11689DB3-865B-4C44-80E9-DEE5398BA721}" type="parTrans" cxnId="{4CFFFC16-EEB2-4489-8BFD-F49E59697CAE}">
      <dgm:prSet/>
      <dgm:spPr/>
      <dgm:t>
        <a:bodyPr/>
        <a:lstStyle/>
        <a:p>
          <a:endParaRPr lang="en-GB"/>
        </a:p>
      </dgm:t>
    </dgm:pt>
    <dgm:pt modelId="{A720B9E8-EEB2-4BDD-8815-56EF0292D087}" type="sibTrans" cxnId="{4CFFFC16-EEB2-4489-8BFD-F49E59697CAE}">
      <dgm:prSet/>
      <dgm:spPr/>
      <dgm:t>
        <a:bodyPr/>
        <a:lstStyle/>
        <a:p>
          <a:endParaRPr lang="en-GB"/>
        </a:p>
      </dgm:t>
    </dgm:pt>
    <dgm:pt modelId="{7D5F10F7-F616-45FF-9E2F-390AA8765FF7}" type="pres">
      <dgm:prSet presAssocID="{911BD32F-2F06-40C3-AA73-F7C966326635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43C9A8CF-C817-4E54-AAF2-DCA721FF5408}" type="pres">
      <dgm:prSet presAssocID="{8D294A63-394A-4F51-A359-019812CF730B}" presName="Accent7" presStyleCnt="0"/>
      <dgm:spPr/>
    </dgm:pt>
    <dgm:pt modelId="{A9121B2F-9FB0-4DCC-BA9A-8FBABE42EDFC}" type="pres">
      <dgm:prSet presAssocID="{8D294A63-394A-4F51-A359-019812CF730B}" presName="Accent" presStyleLbl="node1" presStyleIdx="0" presStyleCnt="7"/>
      <dgm:spPr/>
    </dgm:pt>
    <dgm:pt modelId="{278DC083-6B0C-4289-A967-5E3B4ECD499A}" type="pres">
      <dgm:prSet presAssocID="{8D294A63-394A-4F51-A359-019812CF730B}" presName="ParentBackground7" presStyleCnt="0"/>
      <dgm:spPr/>
    </dgm:pt>
    <dgm:pt modelId="{99D5BB89-3930-44DD-9885-0F296C11F88A}" type="pres">
      <dgm:prSet presAssocID="{8D294A63-394A-4F51-A359-019812CF730B}" presName="ParentBackground" presStyleLbl="fgAcc1" presStyleIdx="0" presStyleCnt="7"/>
      <dgm:spPr/>
    </dgm:pt>
    <dgm:pt modelId="{2416133D-9E16-43D5-8561-004624132712}" type="pres">
      <dgm:prSet presAssocID="{8D294A63-394A-4F51-A359-019812CF730B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EF14FA1-8446-430E-B3A2-0FFFFD448963}" type="pres">
      <dgm:prSet presAssocID="{89546364-EFD9-4458-88F4-6039F429B764}" presName="Accent6" presStyleCnt="0"/>
      <dgm:spPr/>
    </dgm:pt>
    <dgm:pt modelId="{8F42912C-F137-49DB-B1A7-B200F7219CB6}" type="pres">
      <dgm:prSet presAssocID="{89546364-EFD9-4458-88F4-6039F429B764}" presName="Accent" presStyleLbl="node1" presStyleIdx="1" presStyleCnt="7"/>
      <dgm:spPr/>
    </dgm:pt>
    <dgm:pt modelId="{6FCE94F5-4F26-406B-A936-1055B6C9E323}" type="pres">
      <dgm:prSet presAssocID="{89546364-EFD9-4458-88F4-6039F429B764}" presName="ParentBackground6" presStyleCnt="0"/>
      <dgm:spPr/>
    </dgm:pt>
    <dgm:pt modelId="{C11EB89F-52BD-41DE-9321-C0C8227FC181}" type="pres">
      <dgm:prSet presAssocID="{89546364-EFD9-4458-88F4-6039F429B764}" presName="ParentBackground" presStyleLbl="fgAcc1" presStyleIdx="1" presStyleCnt="7"/>
      <dgm:spPr/>
    </dgm:pt>
    <dgm:pt modelId="{F02D2E3E-43B9-4D84-B555-8BA89897DA10}" type="pres">
      <dgm:prSet presAssocID="{89546364-EFD9-4458-88F4-6039F429B764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679E119-ADC6-485C-87A5-B9C9633664B6}" type="pres">
      <dgm:prSet presAssocID="{159A6A96-FD97-4864-AFF3-03FEE265A1A6}" presName="Accent5" presStyleCnt="0"/>
      <dgm:spPr/>
    </dgm:pt>
    <dgm:pt modelId="{F81E4647-F694-458A-A49E-7B4C13281BB3}" type="pres">
      <dgm:prSet presAssocID="{159A6A96-FD97-4864-AFF3-03FEE265A1A6}" presName="Accent" presStyleLbl="node1" presStyleIdx="2" presStyleCnt="7"/>
      <dgm:spPr/>
    </dgm:pt>
    <dgm:pt modelId="{7F23E19D-FD19-4B16-87A9-32753D3927B9}" type="pres">
      <dgm:prSet presAssocID="{159A6A96-FD97-4864-AFF3-03FEE265A1A6}" presName="ParentBackground5" presStyleCnt="0"/>
      <dgm:spPr/>
    </dgm:pt>
    <dgm:pt modelId="{5D24E520-8AFD-48C9-A022-7DB86476CC10}" type="pres">
      <dgm:prSet presAssocID="{159A6A96-FD97-4864-AFF3-03FEE265A1A6}" presName="ParentBackground" presStyleLbl="fgAcc1" presStyleIdx="2" presStyleCnt="7"/>
      <dgm:spPr/>
    </dgm:pt>
    <dgm:pt modelId="{20423B0A-3576-4949-85AF-42F5739D01E2}" type="pres">
      <dgm:prSet presAssocID="{159A6A96-FD97-4864-AFF3-03FEE265A1A6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8CA0283-EC94-4101-947F-3905A52D4DE6}" type="pres">
      <dgm:prSet presAssocID="{B32AC68E-6A03-4519-99D5-045EBCDD32F5}" presName="Accent4" presStyleCnt="0"/>
      <dgm:spPr/>
    </dgm:pt>
    <dgm:pt modelId="{5D452AEB-69A7-4BAF-9130-1571D400D5C9}" type="pres">
      <dgm:prSet presAssocID="{B32AC68E-6A03-4519-99D5-045EBCDD32F5}" presName="Accent" presStyleLbl="node1" presStyleIdx="3" presStyleCnt="7"/>
      <dgm:spPr/>
    </dgm:pt>
    <dgm:pt modelId="{97A2CE50-C94A-4FB9-B09E-DE6594DD78FA}" type="pres">
      <dgm:prSet presAssocID="{B32AC68E-6A03-4519-99D5-045EBCDD32F5}" presName="ParentBackground4" presStyleCnt="0"/>
      <dgm:spPr/>
    </dgm:pt>
    <dgm:pt modelId="{DE6F10EE-4D3B-433F-9B52-9A4459E3BB11}" type="pres">
      <dgm:prSet presAssocID="{B32AC68E-6A03-4519-99D5-045EBCDD32F5}" presName="ParentBackground" presStyleLbl="fgAcc1" presStyleIdx="3" presStyleCnt="7"/>
      <dgm:spPr/>
    </dgm:pt>
    <dgm:pt modelId="{579404B2-B02D-4812-AD1F-AEE167711081}" type="pres">
      <dgm:prSet presAssocID="{B32AC68E-6A03-4519-99D5-045EBCDD32F5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756DE7A4-0DCC-45E2-8BF5-3AF42E437736}" type="pres">
      <dgm:prSet presAssocID="{52B4BC8E-FE14-4803-82EC-A8BB6820558A}" presName="Accent3" presStyleCnt="0"/>
      <dgm:spPr/>
    </dgm:pt>
    <dgm:pt modelId="{87F47F0D-2FD3-4F1F-928A-DEB9F87DF1AB}" type="pres">
      <dgm:prSet presAssocID="{52B4BC8E-FE14-4803-82EC-A8BB6820558A}" presName="Accent" presStyleLbl="node1" presStyleIdx="4" presStyleCnt="7"/>
      <dgm:spPr/>
    </dgm:pt>
    <dgm:pt modelId="{25024989-4FDE-48AE-AF45-801779AF30E3}" type="pres">
      <dgm:prSet presAssocID="{52B4BC8E-FE14-4803-82EC-A8BB6820558A}" presName="ParentBackground3" presStyleCnt="0"/>
      <dgm:spPr/>
    </dgm:pt>
    <dgm:pt modelId="{BB734570-0160-430A-B991-F085E19FFBB9}" type="pres">
      <dgm:prSet presAssocID="{52B4BC8E-FE14-4803-82EC-A8BB6820558A}" presName="ParentBackground" presStyleLbl="fgAcc1" presStyleIdx="4" presStyleCnt="7"/>
      <dgm:spPr/>
    </dgm:pt>
    <dgm:pt modelId="{27B7AE1B-E212-481A-9E32-E81ABA95E3C3}" type="pres">
      <dgm:prSet presAssocID="{52B4BC8E-FE14-4803-82EC-A8BB6820558A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A26D2A4-2312-4AE0-9C54-086709166D30}" type="pres">
      <dgm:prSet presAssocID="{55A9CC3C-FEAD-4EED-9FC9-D2D0A6567499}" presName="Accent2" presStyleCnt="0"/>
      <dgm:spPr/>
    </dgm:pt>
    <dgm:pt modelId="{6E3C7EA1-4689-4F36-BAB9-68C23D04D390}" type="pres">
      <dgm:prSet presAssocID="{55A9CC3C-FEAD-4EED-9FC9-D2D0A6567499}" presName="Accent" presStyleLbl="node1" presStyleIdx="5" presStyleCnt="7"/>
      <dgm:spPr/>
    </dgm:pt>
    <dgm:pt modelId="{B0B22C12-3B95-4784-9AC8-2BD946E5FCAE}" type="pres">
      <dgm:prSet presAssocID="{55A9CC3C-FEAD-4EED-9FC9-D2D0A6567499}" presName="ParentBackground2" presStyleCnt="0"/>
      <dgm:spPr/>
    </dgm:pt>
    <dgm:pt modelId="{62099C05-1A53-4D39-93E9-82497BA20D33}" type="pres">
      <dgm:prSet presAssocID="{55A9CC3C-FEAD-4EED-9FC9-D2D0A6567499}" presName="ParentBackground" presStyleLbl="fgAcc1" presStyleIdx="5" presStyleCnt="7"/>
      <dgm:spPr/>
    </dgm:pt>
    <dgm:pt modelId="{94852AA7-3669-4574-8B13-D16AF83D39AF}" type="pres">
      <dgm:prSet presAssocID="{55A9CC3C-FEAD-4EED-9FC9-D2D0A6567499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F942EAE-F028-458E-BE57-AF0310203B28}" type="pres">
      <dgm:prSet presAssocID="{98A32D82-E993-4A84-A575-18C753149DEC}" presName="Accent1" presStyleCnt="0"/>
      <dgm:spPr/>
    </dgm:pt>
    <dgm:pt modelId="{B6D5376A-B46B-4997-B4EC-CEA1D9B09C37}" type="pres">
      <dgm:prSet presAssocID="{98A32D82-E993-4A84-A575-18C753149DEC}" presName="Accent" presStyleLbl="node1" presStyleIdx="6" presStyleCnt="7"/>
      <dgm:spPr/>
    </dgm:pt>
    <dgm:pt modelId="{B68E70D2-9DCB-4DBB-87A0-35865A7848DA}" type="pres">
      <dgm:prSet presAssocID="{98A32D82-E993-4A84-A575-18C753149DEC}" presName="ParentBackground1" presStyleCnt="0"/>
      <dgm:spPr/>
    </dgm:pt>
    <dgm:pt modelId="{DD5C418B-C7B2-43E7-8501-2987E7EC7541}" type="pres">
      <dgm:prSet presAssocID="{98A32D82-E993-4A84-A575-18C753149DEC}" presName="ParentBackground" presStyleLbl="fgAcc1" presStyleIdx="6" presStyleCnt="7"/>
      <dgm:spPr/>
    </dgm:pt>
    <dgm:pt modelId="{9EB93801-A87A-4B84-AAC6-9A9C31F5033F}" type="pres">
      <dgm:prSet presAssocID="{98A32D82-E993-4A84-A575-18C753149DEC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2F148B01-A527-49FD-B219-D22151390CC2}" type="presOf" srcId="{52B4BC8E-FE14-4803-82EC-A8BB6820558A}" destId="{27B7AE1B-E212-481A-9E32-E81ABA95E3C3}" srcOrd="1" destOrd="0" presId="urn:microsoft.com/office/officeart/2011/layout/CircleProcess"/>
    <dgm:cxn modelId="{76398107-0B93-455C-ADA6-C022CD587519}" type="presOf" srcId="{52B4BC8E-FE14-4803-82EC-A8BB6820558A}" destId="{BB734570-0160-430A-B991-F085E19FFBB9}" srcOrd="0" destOrd="0" presId="urn:microsoft.com/office/officeart/2011/layout/CircleProcess"/>
    <dgm:cxn modelId="{F4164C0C-8901-4E48-ABB9-96713685DF5D}" srcId="{911BD32F-2F06-40C3-AA73-F7C966326635}" destId="{B32AC68E-6A03-4519-99D5-045EBCDD32F5}" srcOrd="3" destOrd="0" parTransId="{E56DEFFB-00C0-4950-BBC9-F53805F15E03}" sibTransId="{1905D5A7-A7B4-4DAC-8031-B3791075112B}"/>
    <dgm:cxn modelId="{6AAA4B10-69F5-403F-95FF-2A53C9757ED1}" type="presOf" srcId="{55A9CC3C-FEAD-4EED-9FC9-D2D0A6567499}" destId="{62099C05-1A53-4D39-93E9-82497BA20D33}" srcOrd="0" destOrd="0" presId="urn:microsoft.com/office/officeart/2011/layout/CircleProcess"/>
    <dgm:cxn modelId="{4CFFFC16-EEB2-4489-8BFD-F49E59697CAE}" srcId="{911BD32F-2F06-40C3-AA73-F7C966326635}" destId="{8D294A63-394A-4F51-A359-019812CF730B}" srcOrd="6" destOrd="0" parTransId="{11689DB3-865B-4C44-80E9-DEE5398BA721}" sibTransId="{A720B9E8-EEB2-4BDD-8815-56EF0292D087}"/>
    <dgm:cxn modelId="{3832871C-A3EF-43D3-A275-9993B6FBC39E}" type="presOf" srcId="{159A6A96-FD97-4864-AFF3-03FEE265A1A6}" destId="{20423B0A-3576-4949-85AF-42F5739D01E2}" srcOrd="1" destOrd="0" presId="urn:microsoft.com/office/officeart/2011/layout/CircleProcess"/>
    <dgm:cxn modelId="{B4C3D42E-6245-497F-B30E-0628316D53A7}" type="presOf" srcId="{89546364-EFD9-4458-88F4-6039F429B764}" destId="{F02D2E3E-43B9-4D84-B555-8BA89897DA10}" srcOrd="1" destOrd="0" presId="urn:microsoft.com/office/officeart/2011/layout/CircleProcess"/>
    <dgm:cxn modelId="{1DA4C541-F51E-4184-820F-36BF760657D0}" type="presOf" srcId="{98A32D82-E993-4A84-A575-18C753149DEC}" destId="{DD5C418B-C7B2-43E7-8501-2987E7EC7541}" srcOrd="0" destOrd="0" presId="urn:microsoft.com/office/officeart/2011/layout/CircleProcess"/>
    <dgm:cxn modelId="{8233E247-13BE-4F16-A10E-E59C7EC429C0}" type="presOf" srcId="{55A9CC3C-FEAD-4EED-9FC9-D2D0A6567499}" destId="{94852AA7-3669-4574-8B13-D16AF83D39AF}" srcOrd="1" destOrd="0" presId="urn:microsoft.com/office/officeart/2011/layout/CircleProcess"/>
    <dgm:cxn modelId="{C2820B51-F8A0-4D98-ABC0-7794617874D7}" srcId="{911BD32F-2F06-40C3-AA73-F7C966326635}" destId="{89546364-EFD9-4458-88F4-6039F429B764}" srcOrd="5" destOrd="0" parTransId="{7E7519F2-0E77-458E-AD10-BFD41E44D7FA}" sibTransId="{C1E8A87A-9F63-489C-A319-7FB69182E8E3}"/>
    <dgm:cxn modelId="{A5771771-055A-4593-A308-D9A0C9A9C03B}" type="presOf" srcId="{8D294A63-394A-4F51-A359-019812CF730B}" destId="{2416133D-9E16-43D5-8561-004624132712}" srcOrd="1" destOrd="0" presId="urn:microsoft.com/office/officeart/2011/layout/CircleProcess"/>
    <dgm:cxn modelId="{C2D91F79-7209-4B95-AF83-AA16E6F07370}" type="presOf" srcId="{8D294A63-394A-4F51-A359-019812CF730B}" destId="{99D5BB89-3930-44DD-9885-0F296C11F88A}" srcOrd="0" destOrd="0" presId="urn:microsoft.com/office/officeart/2011/layout/CircleProcess"/>
    <dgm:cxn modelId="{1A7C0C7F-4955-4000-850E-A5A29F820FF6}" type="presOf" srcId="{98A32D82-E993-4A84-A575-18C753149DEC}" destId="{9EB93801-A87A-4B84-AAC6-9A9C31F5033F}" srcOrd="1" destOrd="0" presId="urn:microsoft.com/office/officeart/2011/layout/CircleProcess"/>
    <dgm:cxn modelId="{3F719B85-F979-46DB-B699-76AD8D031C83}" type="presOf" srcId="{89546364-EFD9-4458-88F4-6039F429B764}" destId="{C11EB89F-52BD-41DE-9321-C0C8227FC181}" srcOrd="0" destOrd="0" presId="urn:microsoft.com/office/officeart/2011/layout/CircleProcess"/>
    <dgm:cxn modelId="{01215D89-0A6C-49CA-B09D-D08D745FE6D9}" srcId="{911BD32F-2F06-40C3-AA73-F7C966326635}" destId="{159A6A96-FD97-4864-AFF3-03FEE265A1A6}" srcOrd="4" destOrd="0" parTransId="{740952E5-8EAE-4B98-ACFC-1E55AB21ECA3}" sibTransId="{ABCA9A29-A83C-494E-9467-2F0BEEDD6656}"/>
    <dgm:cxn modelId="{04145691-39FF-4E1C-B68C-266258C3B38B}" type="presOf" srcId="{B32AC68E-6A03-4519-99D5-045EBCDD32F5}" destId="{579404B2-B02D-4812-AD1F-AEE167711081}" srcOrd="1" destOrd="0" presId="urn:microsoft.com/office/officeart/2011/layout/CircleProcess"/>
    <dgm:cxn modelId="{18D7D9A7-C72E-4401-839E-30F61B4BF16F}" srcId="{911BD32F-2F06-40C3-AA73-F7C966326635}" destId="{98A32D82-E993-4A84-A575-18C753149DEC}" srcOrd="0" destOrd="0" parTransId="{90935272-E050-4CDD-82E0-15EEC2C950F2}" sibTransId="{E164C1A2-56D3-4C95-9AE5-D12813106D8A}"/>
    <dgm:cxn modelId="{27111EB1-AB19-4247-A5AC-6344612ABABE}" type="presOf" srcId="{B32AC68E-6A03-4519-99D5-045EBCDD32F5}" destId="{DE6F10EE-4D3B-433F-9B52-9A4459E3BB11}" srcOrd="0" destOrd="0" presId="urn:microsoft.com/office/officeart/2011/layout/CircleProcess"/>
    <dgm:cxn modelId="{CF7B6FC2-4498-406B-B41A-CF9AD20D658F}" srcId="{911BD32F-2F06-40C3-AA73-F7C966326635}" destId="{55A9CC3C-FEAD-4EED-9FC9-D2D0A6567499}" srcOrd="1" destOrd="0" parTransId="{AEC0DFC7-27D5-40BF-8CD5-CB3274A5269E}" sibTransId="{2ADEBF9B-F42C-491A-8B81-DF8E54FC55BB}"/>
    <dgm:cxn modelId="{B5A1BDD1-8DF7-4510-8E95-C27020F55031}" type="presOf" srcId="{159A6A96-FD97-4864-AFF3-03FEE265A1A6}" destId="{5D24E520-8AFD-48C9-A022-7DB86476CC10}" srcOrd="0" destOrd="0" presId="urn:microsoft.com/office/officeart/2011/layout/CircleProcess"/>
    <dgm:cxn modelId="{EB3C41F0-4315-4066-AC7D-21180D4284F0}" type="presOf" srcId="{911BD32F-2F06-40C3-AA73-F7C966326635}" destId="{7D5F10F7-F616-45FF-9E2F-390AA8765FF7}" srcOrd="0" destOrd="0" presId="urn:microsoft.com/office/officeart/2011/layout/CircleProcess"/>
    <dgm:cxn modelId="{8D7056F8-DA71-4A85-82A1-37985BC848D6}" srcId="{911BD32F-2F06-40C3-AA73-F7C966326635}" destId="{52B4BC8E-FE14-4803-82EC-A8BB6820558A}" srcOrd="2" destOrd="0" parTransId="{9C54E637-5AA6-49B7-9932-48F213A65253}" sibTransId="{9F44998A-0F1E-4D21-BA5D-47BDC43BE062}"/>
    <dgm:cxn modelId="{7D235A29-58D6-4EBD-B3DA-A324F7E1CC2C}" type="presParOf" srcId="{7D5F10F7-F616-45FF-9E2F-390AA8765FF7}" destId="{43C9A8CF-C817-4E54-AAF2-DCA721FF5408}" srcOrd="0" destOrd="0" presId="urn:microsoft.com/office/officeart/2011/layout/CircleProcess"/>
    <dgm:cxn modelId="{6335D627-7E5B-487A-AB31-5928DCCFE68D}" type="presParOf" srcId="{43C9A8CF-C817-4E54-AAF2-DCA721FF5408}" destId="{A9121B2F-9FB0-4DCC-BA9A-8FBABE42EDFC}" srcOrd="0" destOrd="0" presId="urn:microsoft.com/office/officeart/2011/layout/CircleProcess"/>
    <dgm:cxn modelId="{C782D45F-7759-4845-B1FF-D88CE8551B99}" type="presParOf" srcId="{7D5F10F7-F616-45FF-9E2F-390AA8765FF7}" destId="{278DC083-6B0C-4289-A967-5E3B4ECD499A}" srcOrd="1" destOrd="0" presId="urn:microsoft.com/office/officeart/2011/layout/CircleProcess"/>
    <dgm:cxn modelId="{397AD398-685B-48A1-8BDE-83549FDBF794}" type="presParOf" srcId="{278DC083-6B0C-4289-A967-5E3B4ECD499A}" destId="{99D5BB89-3930-44DD-9885-0F296C11F88A}" srcOrd="0" destOrd="0" presId="urn:microsoft.com/office/officeart/2011/layout/CircleProcess"/>
    <dgm:cxn modelId="{3A6F8B49-9164-4874-9A3F-F73C95DA6371}" type="presParOf" srcId="{7D5F10F7-F616-45FF-9E2F-390AA8765FF7}" destId="{2416133D-9E16-43D5-8561-004624132712}" srcOrd="2" destOrd="0" presId="urn:microsoft.com/office/officeart/2011/layout/CircleProcess"/>
    <dgm:cxn modelId="{17DAB76E-2D9D-40E0-A179-62539B1D3D94}" type="presParOf" srcId="{7D5F10F7-F616-45FF-9E2F-390AA8765FF7}" destId="{8EF14FA1-8446-430E-B3A2-0FFFFD448963}" srcOrd="3" destOrd="0" presId="urn:microsoft.com/office/officeart/2011/layout/CircleProcess"/>
    <dgm:cxn modelId="{4B927441-FE23-4308-A5BA-859DFA53D668}" type="presParOf" srcId="{8EF14FA1-8446-430E-B3A2-0FFFFD448963}" destId="{8F42912C-F137-49DB-B1A7-B200F7219CB6}" srcOrd="0" destOrd="0" presId="urn:microsoft.com/office/officeart/2011/layout/CircleProcess"/>
    <dgm:cxn modelId="{1A68250A-AA14-4508-92D6-56D36F10AF03}" type="presParOf" srcId="{7D5F10F7-F616-45FF-9E2F-390AA8765FF7}" destId="{6FCE94F5-4F26-406B-A936-1055B6C9E323}" srcOrd="4" destOrd="0" presId="urn:microsoft.com/office/officeart/2011/layout/CircleProcess"/>
    <dgm:cxn modelId="{F5A6EE1E-9E15-4EA5-8632-B45BA807A27B}" type="presParOf" srcId="{6FCE94F5-4F26-406B-A936-1055B6C9E323}" destId="{C11EB89F-52BD-41DE-9321-C0C8227FC181}" srcOrd="0" destOrd="0" presId="urn:microsoft.com/office/officeart/2011/layout/CircleProcess"/>
    <dgm:cxn modelId="{282929EA-9F89-42F0-A87D-29EB20422BB1}" type="presParOf" srcId="{7D5F10F7-F616-45FF-9E2F-390AA8765FF7}" destId="{F02D2E3E-43B9-4D84-B555-8BA89897DA10}" srcOrd="5" destOrd="0" presId="urn:microsoft.com/office/officeart/2011/layout/CircleProcess"/>
    <dgm:cxn modelId="{8212FC00-36F5-4093-8653-D1725070BAE8}" type="presParOf" srcId="{7D5F10F7-F616-45FF-9E2F-390AA8765FF7}" destId="{A679E119-ADC6-485C-87A5-B9C9633664B6}" srcOrd="6" destOrd="0" presId="urn:microsoft.com/office/officeart/2011/layout/CircleProcess"/>
    <dgm:cxn modelId="{E2FC310A-83F9-4978-8CC8-EAD9391D7375}" type="presParOf" srcId="{A679E119-ADC6-485C-87A5-B9C9633664B6}" destId="{F81E4647-F694-458A-A49E-7B4C13281BB3}" srcOrd="0" destOrd="0" presId="urn:microsoft.com/office/officeart/2011/layout/CircleProcess"/>
    <dgm:cxn modelId="{C17C1F9D-3DC3-4F18-9D83-799A39BB20E4}" type="presParOf" srcId="{7D5F10F7-F616-45FF-9E2F-390AA8765FF7}" destId="{7F23E19D-FD19-4B16-87A9-32753D3927B9}" srcOrd="7" destOrd="0" presId="urn:microsoft.com/office/officeart/2011/layout/CircleProcess"/>
    <dgm:cxn modelId="{7CE63EEF-E4CF-4578-872E-7C70B4CFB293}" type="presParOf" srcId="{7F23E19D-FD19-4B16-87A9-32753D3927B9}" destId="{5D24E520-8AFD-48C9-A022-7DB86476CC10}" srcOrd="0" destOrd="0" presId="urn:microsoft.com/office/officeart/2011/layout/CircleProcess"/>
    <dgm:cxn modelId="{14137A98-FAC5-4437-A355-B888A4131D35}" type="presParOf" srcId="{7D5F10F7-F616-45FF-9E2F-390AA8765FF7}" destId="{20423B0A-3576-4949-85AF-42F5739D01E2}" srcOrd="8" destOrd="0" presId="urn:microsoft.com/office/officeart/2011/layout/CircleProcess"/>
    <dgm:cxn modelId="{25A4B81F-8B05-4DA1-A715-5C137E31C072}" type="presParOf" srcId="{7D5F10F7-F616-45FF-9E2F-390AA8765FF7}" destId="{A8CA0283-EC94-4101-947F-3905A52D4DE6}" srcOrd="9" destOrd="0" presId="urn:microsoft.com/office/officeart/2011/layout/CircleProcess"/>
    <dgm:cxn modelId="{4800088D-02C7-408E-859C-2F4D8DE05611}" type="presParOf" srcId="{A8CA0283-EC94-4101-947F-3905A52D4DE6}" destId="{5D452AEB-69A7-4BAF-9130-1571D400D5C9}" srcOrd="0" destOrd="0" presId="urn:microsoft.com/office/officeart/2011/layout/CircleProcess"/>
    <dgm:cxn modelId="{5DE7BFB5-3556-4494-A0F6-C8E259DCAE4E}" type="presParOf" srcId="{7D5F10F7-F616-45FF-9E2F-390AA8765FF7}" destId="{97A2CE50-C94A-4FB9-B09E-DE6594DD78FA}" srcOrd="10" destOrd="0" presId="urn:microsoft.com/office/officeart/2011/layout/CircleProcess"/>
    <dgm:cxn modelId="{600E8053-9F77-4068-B817-D991FD263728}" type="presParOf" srcId="{97A2CE50-C94A-4FB9-B09E-DE6594DD78FA}" destId="{DE6F10EE-4D3B-433F-9B52-9A4459E3BB11}" srcOrd="0" destOrd="0" presId="urn:microsoft.com/office/officeart/2011/layout/CircleProcess"/>
    <dgm:cxn modelId="{6234D812-E9DA-4FD9-8138-0E1C9E6053F7}" type="presParOf" srcId="{7D5F10F7-F616-45FF-9E2F-390AA8765FF7}" destId="{579404B2-B02D-4812-AD1F-AEE167711081}" srcOrd="11" destOrd="0" presId="urn:microsoft.com/office/officeart/2011/layout/CircleProcess"/>
    <dgm:cxn modelId="{5E700F7E-90DD-4867-BBAB-3E56AEF2F2DB}" type="presParOf" srcId="{7D5F10F7-F616-45FF-9E2F-390AA8765FF7}" destId="{756DE7A4-0DCC-45E2-8BF5-3AF42E437736}" srcOrd="12" destOrd="0" presId="urn:microsoft.com/office/officeart/2011/layout/CircleProcess"/>
    <dgm:cxn modelId="{53CC2F00-E93E-4801-ABC7-988E549EDAF2}" type="presParOf" srcId="{756DE7A4-0DCC-45E2-8BF5-3AF42E437736}" destId="{87F47F0D-2FD3-4F1F-928A-DEB9F87DF1AB}" srcOrd="0" destOrd="0" presId="urn:microsoft.com/office/officeart/2011/layout/CircleProcess"/>
    <dgm:cxn modelId="{70758D02-54C5-4B35-B3DA-7046B923CDBA}" type="presParOf" srcId="{7D5F10F7-F616-45FF-9E2F-390AA8765FF7}" destId="{25024989-4FDE-48AE-AF45-801779AF30E3}" srcOrd="13" destOrd="0" presId="urn:microsoft.com/office/officeart/2011/layout/CircleProcess"/>
    <dgm:cxn modelId="{7A3C4E0D-C3C4-4D97-84B7-10CD9F44654C}" type="presParOf" srcId="{25024989-4FDE-48AE-AF45-801779AF30E3}" destId="{BB734570-0160-430A-B991-F085E19FFBB9}" srcOrd="0" destOrd="0" presId="urn:microsoft.com/office/officeart/2011/layout/CircleProcess"/>
    <dgm:cxn modelId="{2829B96C-0C2D-4487-BFC5-A940453815CE}" type="presParOf" srcId="{7D5F10F7-F616-45FF-9E2F-390AA8765FF7}" destId="{27B7AE1B-E212-481A-9E32-E81ABA95E3C3}" srcOrd="14" destOrd="0" presId="urn:microsoft.com/office/officeart/2011/layout/CircleProcess"/>
    <dgm:cxn modelId="{5ECB7A5A-BDEC-4A7A-AE20-1B064BF56753}" type="presParOf" srcId="{7D5F10F7-F616-45FF-9E2F-390AA8765FF7}" destId="{BA26D2A4-2312-4AE0-9C54-086709166D30}" srcOrd="15" destOrd="0" presId="urn:microsoft.com/office/officeart/2011/layout/CircleProcess"/>
    <dgm:cxn modelId="{5FE221E6-A408-421E-9454-D62D2E284548}" type="presParOf" srcId="{BA26D2A4-2312-4AE0-9C54-086709166D30}" destId="{6E3C7EA1-4689-4F36-BAB9-68C23D04D390}" srcOrd="0" destOrd="0" presId="urn:microsoft.com/office/officeart/2011/layout/CircleProcess"/>
    <dgm:cxn modelId="{75BC934C-708C-4F88-A26F-706FF346A86D}" type="presParOf" srcId="{7D5F10F7-F616-45FF-9E2F-390AA8765FF7}" destId="{B0B22C12-3B95-4784-9AC8-2BD946E5FCAE}" srcOrd="16" destOrd="0" presId="urn:microsoft.com/office/officeart/2011/layout/CircleProcess"/>
    <dgm:cxn modelId="{24054BD2-F69D-44F3-A66C-74FE30DAEFDC}" type="presParOf" srcId="{B0B22C12-3B95-4784-9AC8-2BD946E5FCAE}" destId="{62099C05-1A53-4D39-93E9-82497BA20D33}" srcOrd="0" destOrd="0" presId="urn:microsoft.com/office/officeart/2011/layout/CircleProcess"/>
    <dgm:cxn modelId="{F1E5BE14-9E45-48B1-A6B8-7D05A0914CDE}" type="presParOf" srcId="{7D5F10F7-F616-45FF-9E2F-390AA8765FF7}" destId="{94852AA7-3669-4574-8B13-D16AF83D39AF}" srcOrd="17" destOrd="0" presId="urn:microsoft.com/office/officeart/2011/layout/CircleProcess"/>
    <dgm:cxn modelId="{7644E25B-862B-4AE4-8BD9-33E11352C63B}" type="presParOf" srcId="{7D5F10F7-F616-45FF-9E2F-390AA8765FF7}" destId="{BF942EAE-F028-458E-BE57-AF0310203B28}" srcOrd="18" destOrd="0" presId="urn:microsoft.com/office/officeart/2011/layout/CircleProcess"/>
    <dgm:cxn modelId="{D9AE7E88-C42E-4CBD-B9BF-F849A6B61C97}" type="presParOf" srcId="{BF942EAE-F028-458E-BE57-AF0310203B28}" destId="{B6D5376A-B46B-4997-B4EC-CEA1D9B09C37}" srcOrd="0" destOrd="0" presId="urn:microsoft.com/office/officeart/2011/layout/CircleProcess"/>
    <dgm:cxn modelId="{1F73F84E-7A17-4128-ABE6-4B62663271F0}" type="presParOf" srcId="{7D5F10F7-F616-45FF-9E2F-390AA8765FF7}" destId="{B68E70D2-9DCB-4DBB-87A0-35865A7848DA}" srcOrd="19" destOrd="0" presId="urn:microsoft.com/office/officeart/2011/layout/CircleProcess"/>
    <dgm:cxn modelId="{95EAC807-FD90-4EE2-8874-7BF5B8C3AC1E}" type="presParOf" srcId="{B68E70D2-9DCB-4DBB-87A0-35865A7848DA}" destId="{DD5C418B-C7B2-43E7-8501-2987E7EC7541}" srcOrd="0" destOrd="0" presId="urn:microsoft.com/office/officeart/2011/layout/CircleProcess"/>
    <dgm:cxn modelId="{DB75B641-CDF3-4515-96D9-9110D5BDDB99}" type="presParOf" srcId="{7D5F10F7-F616-45FF-9E2F-390AA8765FF7}" destId="{9EB93801-A87A-4B84-AAC6-9A9C31F5033F}" srcOrd="2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67C64D1-F886-4E2F-B8E9-79673152C0A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C4498E1-47ED-4197-BFFA-D596D8721EAC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dirty="0"/>
            <a:t>Cracking of dump condenser heads</a:t>
          </a:r>
        </a:p>
      </dgm:t>
    </dgm:pt>
    <dgm:pt modelId="{11FD4EEF-FFE5-4050-BA5B-52AF55F02F67}" type="parTrans" cxnId="{23638498-9A9D-4DCF-BD86-F16EA4596629}">
      <dgm:prSet/>
      <dgm:spPr/>
      <dgm:t>
        <a:bodyPr/>
        <a:lstStyle/>
        <a:p>
          <a:endParaRPr lang="en-GB"/>
        </a:p>
      </dgm:t>
    </dgm:pt>
    <dgm:pt modelId="{E0C9BD22-B596-4250-8F17-BAF4CF0C3FAB}" type="sibTrans" cxnId="{23638498-9A9D-4DCF-BD86-F16EA4596629}">
      <dgm:prSet/>
      <dgm:spPr/>
      <dgm:t>
        <a:bodyPr/>
        <a:lstStyle/>
        <a:p>
          <a:endParaRPr lang="en-GB"/>
        </a:p>
      </dgm:t>
    </dgm:pt>
    <dgm:pt modelId="{CB69081B-E2CD-4D20-AC8F-FE5991CDD1C0}">
      <dgm:prSet phldrT="[Text]" custT="1"/>
      <dgm:spPr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spcFirstLastPara="0" vert="horz" wrap="square" lIns="8890" tIns="8890" rIns="889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Overheating and overpressure</a:t>
          </a:r>
        </a:p>
      </dgm:t>
    </dgm:pt>
    <dgm:pt modelId="{188EFC26-A99D-48C5-BEF5-7471BE993901}" type="parTrans" cxnId="{93F6179E-EA54-4932-9ABA-271F0CE4BDD9}">
      <dgm:prSet/>
      <dgm:spPr/>
      <dgm:t>
        <a:bodyPr/>
        <a:lstStyle/>
        <a:p>
          <a:endParaRPr lang="en-GB" dirty="0"/>
        </a:p>
      </dgm:t>
    </dgm:pt>
    <dgm:pt modelId="{4926AE42-2999-411E-B971-E866A83F1EFF}" type="sibTrans" cxnId="{93F6179E-EA54-4932-9ABA-271F0CE4BDD9}">
      <dgm:prSet/>
      <dgm:spPr/>
      <dgm:t>
        <a:bodyPr/>
        <a:lstStyle/>
        <a:p>
          <a:endParaRPr lang="en-GB"/>
        </a:p>
      </dgm:t>
    </dgm:pt>
    <dgm:pt modelId="{17142893-99E4-4191-B5AC-06366763A0FD}">
      <dgm:prSet phldrT="[Text]" custT="1"/>
      <dgm:spPr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spcFirstLastPara="0" vert="horz" wrap="square" lIns="8890" tIns="8890" rIns="889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Fragmentation</a:t>
          </a:r>
        </a:p>
      </dgm:t>
    </dgm:pt>
    <dgm:pt modelId="{80F735D2-5DBE-4951-ADF3-EC78079C6067}" type="parTrans" cxnId="{FCBAC39D-8263-4409-A7B9-16A1BFC39620}">
      <dgm:prSet/>
      <dgm:spPr/>
      <dgm:t>
        <a:bodyPr/>
        <a:lstStyle/>
        <a:p>
          <a:endParaRPr lang="en-GB" dirty="0"/>
        </a:p>
      </dgm:t>
    </dgm:pt>
    <dgm:pt modelId="{71C429B0-1DE9-4F10-89D8-F8832FCC6063}" type="sibTrans" cxnId="{FCBAC39D-8263-4409-A7B9-16A1BFC39620}">
      <dgm:prSet/>
      <dgm:spPr/>
      <dgm:t>
        <a:bodyPr/>
        <a:lstStyle/>
        <a:p>
          <a:endParaRPr lang="en-GB"/>
        </a:p>
      </dgm:t>
    </dgm:pt>
    <dgm:pt modelId="{7BADA64F-D37A-4725-8BA2-90179E18386C}">
      <dgm:prSet phldrT="[Text]"/>
      <dgm:spPr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spcFirstLastPara="0" vert="horz" wrap="square" lIns="8890" tIns="8890" rIns="8890" bIns="8890" numCol="1" spcCol="1270" anchor="ctr" anchorCtr="0"/>
        <a:lstStyle/>
        <a:p>
          <a:r>
            <a:rPr lang="en-GB" dirty="0"/>
            <a:t>Blockage of pipework with debris</a:t>
          </a:r>
        </a:p>
      </dgm:t>
    </dgm:pt>
    <dgm:pt modelId="{20759E8B-2B13-4904-ACBB-F1ED56F2B453}" type="parTrans" cxnId="{4F3BAB10-3C1A-42F5-8830-E8A40C470F98}">
      <dgm:prSet/>
      <dgm:spPr/>
      <dgm:t>
        <a:bodyPr/>
        <a:lstStyle/>
        <a:p>
          <a:endParaRPr lang="en-GB" dirty="0"/>
        </a:p>
      </dgm:t>
    </dgm:pt>
    <dgm:pt modelId="{4DF9A59D-981C-48E8-AD17-CE9D3704EEFF}" type="sibTrans" cxnId="{4F3BAB10-3C1A-42F5-8830-E8A40C470F98}">
      <dgm:prSet/>
      <dgm:spPr/>
      <dgm:t>
        <a:bodyPr/>
        <a:lstStyle/>
        <a:p>
          <a:endParaRPr lang="en-GB"/>
        </a:p>
      </dgm:t>
    </dgm:pt>
    <dgm:pt modelId="{8A378642-9CA2-4B2A-BB3F-3DDD92E3D8CD}">
      <dgm:prSet phldrT="[Text]" custT="1"/>
      <dgm:spPr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spcFirstLastPara="0" vert="horz" wrap="square" lIns="8890" tIns="8890" rIns="889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Impact to inside of pipework</a:t>
          </a:r>
        </a:p>
      </dgm:t>
    </dgm:pt>
    <dgm:pt modelId="{805E70CC-CBDA-4122-AC1E-1C4F93A9686D}" type="parTrans" cxnId="{1C697391-EFBD-4D80-AC87-95FF697D38BD}">
      <dgm:prSet/>
      <dgm:spPr/>
      <dgm:t>
        <a:bodyPr/>
        <a:lstStyle/>
        <a:p>
          <a:endParaRPr lang="en-GB" dirty="0"/>
        </a:p>
      </dgm:t>
    </dgm:pt>
    <dgm:pt modelId="{95B75000-5B5B-4A43-AF3E-9C2087275576}" type="sibTrans" cxnId="{1C697391-EFBD-4D80-AC87-95FF697D38BD}">
      <dgm:prSet/>
      <dgm:spPr/>
      <dgm:t>
        <a:bodyPr/>
        <a:lstStyle/>
        <a:p>
          <a:endParaRPr lang="en-GB"/>
        </a:p>
      </dgm:t>
    </dgm:pt>
    <dgm:pt modelId="{CB30B383-E28B-48D9-810E-E1BA4F0215CA}">
      <dgm:prSet phldrT="[Text]" custT="1"/>
      <dgm:spPr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spcFirstLastPara="0" vert="horz" wrap="square" lIns="8890" tIns="8890" rIns="889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HP steam enters LP pipework</a:t>
          </a:r>
        </a:p>
      </dgm:t>
    </dgm:pt>
    <dgm:pt modelId="{BE2A3B53-481D-4305-AA27-C2DAF420B809}" type="parTrans" cxnId="{BE2DA8D3-E39F-4BBF-9BBA-82CB73EDB9F6}">
      <dgm:prSet/>
      <dgm:spPr/>
      <dgm:t>
        <a:bodyPr vert="horz"/>
        <a:lstStyle/>
        <a:p>
          <a:endParaRPr lang="en-GB" dirty="0"/>
        </a:p>
      </dgm:t>
    </dgm:pt>
    <dgm:pt modelId="{69A7BE64-FEFC-4B52-B639-493156D65925}" type="sibTrans" cxnId="{BE2DA8D3-E39F-4BBF-9BBA-82CB73EDB9F6}">
      <dgm:prSet/>
      <dgm:spPr/>
      <dgm:t>
        <a:bodyPr/>
        <a:lstStyle/>
        <a:p>
          <a:endParaRPr lang="en-GB"/>
        </a:p>
      </dgm:t>
    </dgm:pt>
    <dgm:pt modelId="{69518E57-79C0-446F-AE49-4AF42ACE002B}">
      <dgm:prSet phldrT="[Text]"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spcFirstLastPara="0" vert="horz" wrap="square" lIns="26670" tIns="17780" rIns="2667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b="1" kern="1200" dirty="0">
              <a:solidFill>
                <a:srgbClr val="001D35"/>
              </a:solidFill>
              <a:latin typeface="Aptos" panose="02110004020202020204"/>
              <a:ea typeface="+mn-ea"/>
              <a:cs typeface="+mn-cs"/>
            </a:rPr>
            <a:t>Inefficient operation</a:t>
          </a:r>
        </a:p>
      </dgm:t>
    </dgm:pt>
    <dgm:pt modelId="{CB46D8F3-104C-44A9-9B90-BB26B1EB1F38}" type="parTrans" cxnId="{2F80EF51-0CB9-499D-9360-347EE08DEF8D}">
      <dgm:prSet/>
      <dgm:spPr/>
      <dgm:t>
        <a:bodyPr/>
        <a:lstStyle/>
        <a:p>
          <a:endParaRPr lang="en-GB" dirty="0"/>
        </a:p>
      </dgm:t>
    </dgm:pt>
    <dgm:pt modelId="{2B01EB8D-491C-4D74-A053-3949A25744A5}" type="sibTrans" cxnId="{2F80EF51-0CB9-499D-9360-347EE08DEF8D}">
      <dgm:prSet/>
      <dgm:spPr/>
      <dgm:t>
        <a:bodyPr/>
        <a:lstStyle/>
        <a:p>
          <a:endParaRPr lang="en-GB"/>
        </a:p>
      </dgm:t>
    </dgm:pt>
    <dgm:pt modelId="{A1F6AE25-4695-4FED-B388-0CF3280BBC4E}">
      <dgm:prSet phldrT="[Text]"/>
      <dgm:spPr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spcFirstLastPara="0" vert="horz" wrap="square" lIns="8890" tIns="8890" rIns="8890" bIns="8890" numCol="1" spcCol="1270" anchor="ctr" anchorCtr="0"/>
        <a:lstStyle/>
        <a:p>
          <a:r>
            <a:rPr lang="en-GB" dirty="0"/>
            <a:t>Overheating and overpressure</a:t>
          </a:r>
        </a:p>
      </dgm:t>
    </dgm:pt>
    <dgm:pt modelId="{163A1CB3-B30C-4C57-8A69-51E3D84181BA}" type="parTrans" cxnId="{6AF9758B-3B99-4964-820F-E71B35BA17AD}">
      <dgm:prSet/>
      <dgm:spPr/>
      <dgm:t>
        <a:bodyPr/>
        <a:lstStyle/>
        <a:p>
          <a:endParaRPr lang="en-GB" dirty="0"/>
        </a:p>
      </dgm:t>
    </dgm:pt>
    <dgm:pt modelId="{F47F8D2C-7B11-4326-B32C-C9FEFFC92692}" type="sibTrans" cxnId="{6AF9758B-3B99-4964-820F-E71B35BA17AD}">
      <dgm:prSet/>
      <dgm:spPr/>
      <dgm:t>
        <a:bodyPr/>
        <a:lstStyle/>
        <a:p>
          <a:endParaRPr lang="en-GB"/>
        </a:p>
      </dgm:t>
    </dgm:pt>
    <dgm:pt modelId="{F8D5AC2C-93D7-4AB5-BB13-0EC8B5667F00}">
      <dgm:prSet phldrT="[Text]"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spcFirstLastPara="0" vert="horz" wrap="square" lIns="26670" tIns="17780" rIns="2667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b="1" kern="1200" dirty="0">
              <a:solidFill>
                <a:srgbClr val="001D35"/>
              </a:solidFill>
              <a:latin typeface="Aptos" panose="02110004020202020204"/>
              <a:ea typeface="+mn-ea"/>
              <a:cs typeface="+mn-cs"/>
            </a:rPr>
            <a:t>Trip</a:t>
          </a:r>
        </a:p>
      </dgm:t>
    </dgm:pt>
    <dgm:pt modelId="{49DD6478-86FD-4002-B6B1-591F281165DB}" type="parTrans" cxnId="{77F0E380-DDB3-406F-ACA8-72CE75B71451}">
      <dgm:prSet/>
      <dgm:spPr/>
      <dgm:t>
        <a:bodyPr/>
        <a:lstStyle/>
        <a:p>
          <a:endParaRPr lang="en-GB" dirty="0"/>
        </a:p>
      </dgm:t>
    </dgm:pt>
    <dgm:pt modelId="{3540F19F-7B30-4534-8F54-4DF529FC3D54}" type="sibTrans" cxnId="{77F0E380-DDB3-406F-ACA8-72CE75B71451}">
      <dgm:prSet/>
      <dgm:spPr/>
      <dgm:t>
        <a:bodyPr/>
        <a:lstStyle/>
        <a:p>
          <a:endParaRPr lang="en-GB"/>
        </a:p>
      </dgm:t>
    </dgm:pt>
    <dgm:pt modelId="{CA94255C-B07B-4355-AB2E-BE54451ECAAD}">
      <dgm:prSet phldrT="[Text]" custT="1"/>
      <dgm:spPr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spcFirstLastPara="0" vert="horz" wrap="square" lIns="8890" tIns="8890" rIns="889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Failure of pipework</a:t>
          </a:r>
        </a:p>
      </dgm:t>
    </dgm:pt>
    <dgm:pt modelId="{0AC56531-86E4-4BBD-BA3C-2CDF1A06BAE1}" type="parTrans" cxnId="{89EEEE85-0659-4F41-A355-B2DC3E13470D}">
      <dgm:prSet/>
      <dgm:spPr/>
      <dgm:t>
        <a:bodyPr/>
        <a:lstStyle/>
        <a:p>
          <a:endParaRPr lang="en-GB" dirty="0"/>
        </a:p>
      </dgm:t>
    </dgm:pt>
    <dgm:pt modelId="{DDD68E9D-7B50-4EED-88B7-29DD2527B6AC}" type="sibTrans" cxnId="{89EEEE85-0659-4F41-A355-B2DC3E13470D}">
      <dgm:prSet/>
      <dgm:spPr/>
      <dgm:t>
        <a:bodyPr/>
        <a:lstStyle/>
        <a:p>
          <a:endParaRPr lang="en-GB"/>
        </a:p>
      </dgm:t>
    </dgm:pt>
    <dgm:pt modelId="{45634184-4BAC-4EC7-B624-A27E7F6E8100}">
      <dgm:prSet phldrT="[Text]" custT="1"/>
      <dgm:spPr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spcFirstLastPara="0" vert="horz" wrap="square" lIns="8890" tIns="8890" rIns="889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HP steam release</a:t>
          </a:r>
        </a:p>
      </dgm:t>
    </dgm:pt>
    <dgm:pt modelId="{F7BA3725-6D91-4BFF-8AA0-5947AB682959}" type="parTrans" cxnId="{1E574F4C-D9D6-4451-BFCE-FBBBBA13E247}">
      <dgm:prSet/>
      <dgm:spPr/>
      <dgm:t>
        <a:bodyPr/>
        <a:lstStyle/>
        <a:p>
          <a:endParaRPr lang="en-GB" dirty="0"/>
        </a:p>
      </dgm:t>
    </dgm:pt>
    <dgm:pt modelId="{78959ED3-CC53-45E2-B4C1-85CEB31167C1}" type="sibTrans" cxnId="{1E574F4C-D9D6-4451-BFCE-FBBBBA13E247}">
      <dgm:prSet/>
      <dgm:spPr/>
      <dgm:t>
        <a:bodyPr/>
        <a:lstStyle/>
        <a:p>
          <a:endParaRPr lang="en-GB"/>
        </a:p>
      </dgm:t>
    </dgm:pt>
    <dgm:pt modelId="{919855B3-A539-4530-B7DF-7E1A325DBCFA}">
      <dgm:prSet phldrT="[Text]"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spcFirstLastPara="0" vert="horz" wrap="square" lIns="26670" tIns="17780" rIns="2667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b="1" kern="1200" dirty="0">
              <a:solidFill>
                <a:srgbClr val="001D35"/>
              </a:solidFill>
              <a:latin typeface="Aptos" panose="02110004020202020204"/>
              <a:ea typeface="+mn-ea"/>
              <a:cs typeface="+mn-cs"/>
            </a:rPr>
            <a:t>Fire or explosion</a:t>
          </a:r>
        </a:p>
      </dgm:t>
    </dgm:pt>
    <dgm:pt modelId="{77401813-CBA2-456B-9909-A415AF403C25}" type="parTrans" cxnId="{D3021796-63CF-41D2-9FCC-5604EC733056}">
      <dgm:prSet/>
      <dgm:spPr/>
      <dgm:t>
        <a:bodyPr/>
        <a:lstStyle/>
        <a:p>
          <a:endParaRPr lang="en-GB" dirty="0"/>
        </a:p>
      </dgm:t>
    </dgm:pt>
    <dgm:pt modelId="{B4E25E2C-050A-4B56-B132-BA682CF61B8B}" type="sibTrans" cxnId="{D3021796-63CF-41D2-9FCC-5604EC733056}">
      <dgm:prSet/>
      <dgm:spPr/>
      <dgm:t>
        <a:bodyPr/>
        <a:lstStyle/>
        <a:p>
          <a:endParaRPr lang="en-GB"/>
        </a:p>
      </dgm:t>
    </dgm:pt>
    <dgm:pt modelId="{370A9E44-2506-49F8-AD71-04A01C03E712}">
      <dgm:prSet phldrT="[Text]"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spcFirstLastPara="0" vert="horz" wrap="square" lIns="26670" tIns="17780" rIns="2667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b="1" kern="1200" dirty="0">
              <a:solidFill>
                <a:srgbClr val="001D35"/>
              </a:solidFill>
              <a:latin typeface="Aptos" panose="02110004020202020204"/>
              <a:ea typeface="+mn-ea"/>
              <a:cs typeface="+mn-cs"/>
            </a:rPr>
            <a:t>Burns and damaged pipework</a:t>
          </a:r>
        </a:p>
      </dgm:t>
    </dgm:pt>
    <dgm:pt modelId="{B58A2783-6255-41D4-B14F-D8A77A5C9001}" type="parTrans" cxnId="{444B5E1B-AE79-49A6-9B88-4FF5AB984249}">
      <dgm:prSet/>
      <dgm:spPr/>
      <dgm:t>
        <a:bodyPr/>
        <a:lstStyle/>
        <a:p>
          <a:endParaRPr lang="en-GB" dirty="0"/>
        </a:p>
      </dgm:t>
    </dgm:pt>
    <dgm:pt modelId="{9498CD35-8AFD-4A67-A30C-C8F9F0901EBA}" type="sibTrans" cxnId="{444B5E1B-AE79-49A6-9B88-4FF5AB984249}">
      <dgm:prSet/>
      <dgm:spPr/>
      <dgm:t>
        <a:bodyPr/>
        <a:lstStyle/>
        <a:p>
          <a:endParaRPr lang="en-GB"/>
        </a:p>
      </dgm:t>
    </dgm:pt>
    <dgm:pt modelId="{A53FBC5B-DF71-49CD-B9C1-02F52C148146}">
      <dgm:prSet phldrT="[Text]"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spcFirstLastPara="0" vert="horz" wrap="square" lIns="26670" tIns="17780" rIns="26670" bIns="1778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b="1" kern="1200" dirty="0">
              <a:solidFill>
                <a:srgbClr val="001D35"/>
              </a:solidFill>
              <a:latin typeface="Aptos" panose="02110004020202020204"/>
              <a:ea typeface="+mn-ea"/>
              <a:cs typeface="+mn-cs"/>
            </a:rPr>
            <a:t>Trip</a:t>
          </a:r>
        </a:p>
      </dgm:t>
    </dgm:pt>
    <dgm:pt modelId="{2AB84C27-2FDE-454F-AE58-9F980D6F91E5}" type="parTrans" cxnId="{D139288A-0840-4322-8C0D-A9205C8C92FF}">
      <dgm:prSet/>
      <dgm:spPr/>
      <dgm:t>
        <a:bodyPr/>
        <a:lstStyle/>
        <a:p>
          <a:endParaRPr lang="en-GB" dirty="0"/>
        </a:p>
      </dgm:t>
    </dgm:pt>
    <dgm:pt modelId="{7F103D89-4DB3-4479-A31E-3AD2CC9688E6}" type="sibTrans" cxnId="{D139288A-0840-4322-8C0D-A9205C8C92FF}">
      <dgm:prSet/>
      <dgm:spPr/>
      <dgm:t>
        <a:bodyPr/>
        <a:lstStyle/>
        <a:p>
          <a:endParaRPr lang="en-GB"/>
        </a:p>
      </dgm:t>
    </dgm:pt>
    <dgm:pt modelId="{A32CE505-EC63-4E87-89E3-5559495F7731}" type="pres">
      <dgm:prSet presAssocID="{167C64D1-F886-4E2F-B8E9-79673152C0A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A7F01E3-0CB1-4690-9095-E40DBE0DD36C}" type="pres">
      <dgm:prSet presAssocID="{0C4498E1-47ED-4197-BFFA-D596D8721EAC}" presName="root1" presStyleCnt="0"/>
      <dgm:spPr/>
    </dgm:pt>
    <dgm:pt modelId="{3B15C11E-8F0D-4B3C-AF0E-1561B2D7E894}" type="pres">
      <dgm:prSet presAssocID="{0C4498E1-47ED-4197-BFFA-D596D8721EAC}" presName="LevelOneTextNode" presStyleLbl="node0" presStyleIdx="0" presStyleCnt="1" custLinFactNeighborX="43807" custLinFactNeighborY="-28440">
        <dgm:presLayoutVars>
          <dgm:chPref val="3"/>
        </dgm:presLayoutVars>
      </dgm:prSet>
      <dgm:spPr/>
    </dgm:pt>
    <dgm:pt modelId="{D41E3061-7391-412C-BE53-BEA097181B5C}" type="pres">
      <dgm:prSet presAssocID="{0C4498E1-47ED-4197-BFFA-D596D8721EAC}" presName="level2hierChild" presStyleCnt="0"/>
      <dgm:spPr/>
    </dgm:pt>
    <dgm:pt modelId="{C12FCB4D-576A-4D26-A19B-F746CB0BD07D}" type="pres">
      <dgm:prSet presAssocID="{80F735D2-5DBE-4951-ADF3-EC78079C6067}" presName="conn2-1" presStyleLbl="parChTrans1D2" presStyleIdx="0" presStyleCnt="1"/>
      <dgm:spPr>
        <a:xfrm>
          <a:off x="1956879" y="3654971"/>
          <a:ext cx="225665" cy="7408"/>
        </a:xfrm>
      </dgm:spPr>
    </dgm:pt>
    <dgm:pt modelId="{349DA210-0423-4309-87F2-B2A60CF1515A}" type="pres">
      <dgm:prSet presAssocID="{80F735D2-5DBE-4951-ADF3-EC78079C6067}" presName="connTx" presStyleLbl="parChTrans1D2" presStyleIdx="0" presStyleCnt="1"/>
      <dgm:spPr/>
    </dgm:pt>
    <dgm:pt modelId="{F95A83D0-1D03-48C0-88D2-CFB80B8EE86A}" type="pres">
      <dgm:prSet presAssocID="{17142893-99E4-4191-B5AC-06366763A0FD}" presName="root2" presStyleCnt="0"/>
      <dgm:spPr/>
    </dgm:pt>
    <dgm:pt modelId="{2E47CD6B-C679-4FC5-A61D-6A13BCFBD0F9}" type="pres">
      <dgm:prSet presAssocID="{17142893-99E4-4191-B5AC-06366763A0FD}" presName="LevelTwoTextNode" presStyleLbl="node2" presStyleIdx="0" presStyleCnt="1" custLinFactNeighborX="29076" custLinFactNeighborY="-28440">
        <dgm:presLayoutVars>
          <dgm:chPref val="3"/>
        </dgm:presLayoutVars>
      </dgm:prSet>
      <dgm:spPr>
        <a:xfrm>
          <a:off x="2522882" y="2034580"/>
          <a:ext cx="1437304" cy="718652"/>
        </a:xfrm>
        <a:prstGeom prst="roundRect">
          <a:avLst>
            <a:gd name="adj" fmla="val 10000"/>
          </a:avLst>
        </a:prstGeom>
      </dgm:spPr>
    </dgm:pt>
    <dgm:pt modelId="{735C52C7-7196-4810-A119-3583056D0075}" type="pres">
      <dgm:prSet presAssocID="{17142893-99E4-4191-B5AC-06366763A0FD}" presName="level3hierChild" presStyleCnt="0"/>
      <dgm:spPr/>
    </dgm:pt>
    <dgm:pt modelId="{D41FDBD5-0CC6-4625-8919-16959AB37059}" type="pres">
      <dgm:prSet presAssocID="{20759E8B-2B13-4904-ACBB-F1ED56F2B453}" presName="conn2-1" presStyleLbl="parChTrans1D3" presStyleIdx="0" presStyleCnt="3"/>
      <dgm:spPr>
        <a:xfrm rot="16752739">
          <a:off x="3361166" y="2959268"/>
          <a:ext cx="1409586" cy="7408"/>
        </a:xfrm>
      </dgm:spPr>
    </dgm:pt>
    <dgm:pt modelId="{121DE570-A5CA-4596-997A-231AC7D6D580}" type="pres">
      <dgm:prSet presAssocID="{20759E8B-2B13-4904-ACBB-F1ED56F2B453}" presName="connTx" presStyleLbl="parChTrans1D3" presStyleIdx="0" presStyleCnt="3"/>
      <dgm:spPr/>
    </dgm:pt>
    <dgm:pt modelId="{2F277457-B9B9-4740-A198-921D9ACD1176}" type="pres">
      <dgm:prSet presAssocID="{7BADA64F-D37A-4725-8BA2-90179E18386C}" presName="root2" presStyleCnt="0"/>
      <dgm:spPr/>
    </dgm:pt>
    <dgm:pt modelId="{06884CDA-877A-4A4B-B9DF-B18D0E82A16D}" type="pres">
      <dgm:prSet presAssocID="{7BADA64F-D37A-4725-8BA2-90179E18386C}" presName="LevelTwoTextNode" presStyleLbl="node3" presStyleIdx="0" presStyleCnt="3" custLinFactNeighborX="12450">
        <dgm:presLayoutVars>
          <dgm:chPref val="3"/>
        </dgm:presLayoutVars>
      </dgm:prSet>
      <dgm:spPr>
        <a:xfrm>
          <a:off x="4206497" y="2034386"/>
          <a:ext cx="1437304" cy="718652"/>
        </a:xfrm>
        <a:prstGeom prst="roundRect">
          <a:avLst>
            <a:gd name="adj" fmla="val 10000"/>
          </a:avLst>
        </a:prstGeom>
      </dgm:spPr>
    </dgm:pt>
    <dgm:pt modelId="{5E04C1B9-B7E1-46B1-BFDF-68BD937B5E65}" type="pres">
      <dgm:prSet presAssocID="{7BADA64F-D37A-4725-8BA2-90179E18386C}" presName="level3hierChild" presStyleCnt="0"/>
      <dgm:spPr/>
    </dgm:pt>
    <dgm:pt modelId="{B9FB91F9-FE3E-4D3A-9C92-9FB1AF6D5C96}" type="pres">
      <dgm:prSet presAssocID="{CB46D8F3-104C-44A9-9B90-BB26B1EB1F38}" presName="conn2-1" presStyleLbl="parChTrans1D4" presStyleIdx="0" presStyleCnt="9"/>
      <dgm:spPr/>
    </dgm:pt>
    <dgm:pt modelId="{F554CB17-7A73-4975-A237-98A9332ED93D}" type="pres">
      <dgm:prSet presAssocID="{CB46D8F3-104C-44A9-9B90-BB26B1EB1F38}" presName="connTx" presStyleLbl="parChTrans1D4" presStyleIdx="0" presStyleCnt="9"/>
      <dgm:spPr/>
    </dgm:pt>
    <dgm:pt modelId="{F70CF325-DB2D-4551-BB99-B98A405AEF32}" type="pres">
      <dgm:prSet presAssocID="{69518E57-79C0-446F-AE49-4AF42ACE002B}" presName="root2" presStyleCnt="0"/>
      <dgm:spPr/>
    </dgm:pt>
    <dgm:pt modelId="{9F43A566-E61A-440C-8472-0B7DBBF1DCD2}" type="pres">
      <dgm:prSet presAssocID="{69518E57-79C0-446F-AE49-4AF42ACE002B}" presName="LevelTwoTextNode" presStyleLbl="node4" presStyleIdx="0" presStyleCnt="9" custLinFactNeighborX="9105">
        <dgm:presLayoutVars>
          <dgm:chPref val="3"/>
        </dgm:presLayoutVars>
      </dgm:prSet>
      <dgm:spPr>
        <a:xfrm>
          <a:off x="6170645" y="1621161"/>
          <a:ext cx="1437304" cy="718652"/>
        </a:xfrm>
        <a:prstGeom prst="roundRect">
          <a:avLst>
            <a:gd name="adj" fmla="val 10000"/>
          </a:avLst>
        </a:prstGeom>
      </dgm:spPr>
    </dgm:pt>
    <dgm:pt modelId="{F8FC0580-3611-4905-A7E5-9A9C43C2509C}" type="pres">
      <dgm:prSet presAssocID="{69518E57-79C0-446F-AE49-4AF42ACE002B}" presName="level3hierChild" presStyleCnt="0"/>
      <dgm:spPr/>
    </dgm:pt>
    <dgm:pt modelId="{8D1A591E-276C-4790-901E-7F32C26F56F4}" type="pres">
      <dgm:prSet presAssocID="{163A1CB3-B30C-4C57-8A69-51E3D84181BA}" presName="conn2-1" presStyleLbl="parChTrans1D4" presStyleIdx="1" presStyleCnt="9"/>
      <dgm:spPr/>
    </dgm:pt>
    <dgm:pt modelId="{C88CFD13-A39E-4941-9796-733C3C5F0EDD}" type="pres">
      <dgm:prSet presAssocID="{163A1CB3-B30C-4C57-8A69-51E3D84181BA}" presName="connTx" presStyleLbl="parChTrans1D4" presStyleIdx="1" presStyleCnt="9"/>
      <dgm:spPr/>
    </dgm:pt>
    <dgm:pt modelId="{FFAAEAF0-1E8D-4DC2-8D19-A43C022BC342}" type="pres">
      <dgm:prSet presAssocID="{A1F6AE25-4695-4FED-B388-0CF3280BBC4E}" presName="root2" presStyleCnt="0"/>
      <dgm:spPr/>
    </dgm:pt>
    <dgm:pt modelId="{CAFF5C30-AA88-4390-A222-55AFC9A0BF0A}" type="pres">
      <dgm:prSet presAssocID="{A1F6AE25-4695-4FED-B388-0CF3280BBC4E}" presName="LevelTwoTextNode" presStyleLbl="node4" presStyleIdx="1" presStyleCnt="9" custLinFactNeighborX="9105">
        <dgm:presLayoutVars>
          <dgm:chPref val="3"/>
        </dgm:presLayoutVars>
      </dgm:prSet>
      <dgm:spPr>
        <a:xfrm>
          <a:off x="6170645" y="2447611"/>
          <a:ext cx="1437304" cy="718652"/>
        </a:xfrm>
        <a:prstGeom prst="roundRect">
          <a:avLst>
            <a:gd name="adj" fmla="val 10000"/>
          </a:avLst>
        </a:prstGeom>
      </dgm:spPr>
    </dgm:pt>
    <dgm:pt modelId="{1C8FD8B8-3F12-4D62-9649-18AACAF0770B}" type="pres">
      <dgm:prSet presAssocID="{A1F6AE25-4695-4FED-B388-0CF3280BBC4E}" presName="level3hierChild" presStyleCnt="0"/>
      <dgm:spPr/>
    </dgm:pt>
    <dgm:pt modelId="{41654D97-B9B1-4B8F-AE4C-72A330950461}" type="pres">
      <dgm:prSet presAssocID="{49DD6478-86FD-4002-B6B1-591F281165DB}" presName="conn2-1" presStyleLbl="parChTrans1D4" presStyleIdx="2" presStyleCnt="9"/>
      <dgm:spPr/>
    </dgm:pt>
    <dgm:pt modelId="{08B782C7-2549-47B0-BEA0-C7A0602D8562}" type="pres">
      <dgm:prSet presAssocID="{49DD6478-86FD-4002-B6B1-591F281165DB}" presName="connTx" presStyleLbl="parChTrans1D4" presStyleIdx="2" presStyleCnt="9"/>
      <dgm:spPr/>
    </dgm:pt>
    <dgm:pt modelId="{964F8A11-512E-47B9-A4A0-DADF29308DAC}" type="pres">
      <dgm:prSet presAssocID="{F8D5AC2C-93D7-4AB5-BB13-0EC8B5667F00}" presName="root2" presStyleCnt="0"/>
      <dgm:spPr/>
    </dgm:pt>
    <dgm:pt modelId="{8068C52D-D8CD-4DA1-AF7B-F78E412EB624}" type="pres">
      <dgm:prSet presAssocID="{F8D5AC2C-93D7-4AB5-BB13-0EC8B5667F00}" presName="LevelTwoTextNode" presStyleLbl="node4" presStyleIdx="2" presStyleCnt="9" custLinFactNeighborX="3035">
        <dgm:presLayoutVars>
          <dgm:chPref val="3"/>
        </dgm:presLayoutVars>
      </dgm:prSet>
      <dgm:spPr>
        <a:xfrm>
          <a:off x="8095627" y="2447611"/>
          <a:ext cx="1437304" cy="718652"/>
        </a:xfrm>
        <a:prstGeom prst="roundRect">
          <a:avLst>
            <a:gd name="adj" fmla="val 10000"/>
          </a:avLst>
        </a:prstGeom>
      </dgm:spPr>
    </dgm:pt>
    <dgm:pt modelId="{EB8FC86B-6EAF-4524-A0A2-3C25DD15DFDD}" type="pres">
      <dgm:prSet presAssocID="{F8D5AC2C-93D7-4AB5-BB13-0EC8B5667F00}" presName="level3hierChild" presStyleCnt="0"/>
      <dgm:spPr/>
    </dgm:pt>
    <dgm:pt modelId="{1BEA0783-D88D-4DD3-BD75-7186EEE599DA}" type="pres">
      <dgm:prSet presAssocID="{805E70CC-CBDA-4122-AC1E-1C4F93A9686D}" presName="conn2-1" presStyleLbl="parChTrans1D3" presStyleIdx="1" presStyleCnt="3"/>
      <dgm:spPr>
        <a:xfrm rot="3843269">
          <a:off x="3808065" y="3886872"/>
          <a:ext cx="515787" cy="7408"/>
        </a:xfrm>
      </dgm:spPr>
    </dgm:pt>
    <dgm:pt modelId="{9FDE0E57-91C5-4790-B640-6BC107ED7137}" type="pres">
      <dgm:prSet presAssocID="{805E70CC-CBDA-4122-AC1E-1C4F93A9686D}" presName="connTx" presStyleLbl="parChTrans1D3" presStyleIdx="1" presStyleCnt="3"/>
      <dgm:spPr/>
    </dgm:pt>
    <dgm:pt modelId="{4BAE8227-D298-4DFE-8179-261148A3136B}" type="pres">
      <dgm:prSet presAssocID="{8A378642-9CA2-4B2A-BB3F-3DDD92E3D8CD}" presName="root2" presStyleCnt="0"/>
      <dgm:spPr/>
    </dgm:pt>
    <dgm:pt modelId="{C260C8D2-817D-4AF6-BF77-5BD4C93647CA}" type="pres">
      <dgm:prSet presAssocID="{8A378642-9CA2-4B2A-BB3F-3DDD92E3D8CD}" presName="LevelTwoTextNode" presStyleLbl="node3" presStyleIdx="1" presStyleCnt="3" custLinFactNeighborX="12140">
        <dgm:presLayoutVars>
          <dgm:chPref val="3"/>
        </dgm:presLayoutVars>
      </dgm:prSet>
      <dgm:spPr>
        <a:xfrm>
          <a:off x="4202041" y="3687286"/>
          <a:ext cx="1437304" cy="718652"/>
        </a:xfrm>
        <a:prstGeom prst="roundRect">
          <a:avLst>
            <a:gd name="adj" fmla="val 10000"/>
          </a:avLst>
        </a:prstGeom>
      </dgm:spPr>
    </dgm:pt>
    <dgm:pt modelId="{EBDB6CA1-27DA-460C-9095-33E2ECAF015A}" type="pres">
      <dgm:prSet presAssocID="{8A378642-9CA2-4B2A-BB3F-3DDD92E3D8CD}" presName="level3hierChild" presStyleCnt="0"/>
      <dgm:spPr/>
    </dgm:pt>
    <dgm:pt modelId="{66AA5F4E-A38E-4027-8159-E6F44F468FB3}" type="pres">
      <dgm:prSet presAssocID="{0AC56531-86E4-4BBD-BA3C-2CDF1A06BAE1}" presName="conn2-1" presStyleLbl="parChTrans1D4" presStyleIdx="3" presStyleCnt="9"/>
      <dgm:spPr/>
    </dgm:pt>
    <dgm:pt modelId="{EF04BF3E-04DF-443A-A6C5-04818794D795}" type="pres">
      <dgm:prSet presAssocID="{0AC56531-86E4-4BBD-BA3C-2CDF1A06BAE1}" presName="connTx" presStyleLbl="parChTrans1D4" presStyleIdx="3" presStyleCnt="9"/>
      <dgm:spPr/>
    </dgm:pt>
    <dgm:pt modelId="{7454F432-5C71-4BC5-BE7E-905AC9FDA89F}" type="pres">
      <dgm:prSet presAssocID="{CA94255C-B07B-4355-AB2E-BE54451ECAAD}" presName="root2" presStyleCnt="0"/>
      <dgm:spPr/>
    </dgm:pt>
    <dgm:pt modelId="{50A1D24B-C389-4E45-8164-C1D26A3A34AC}" type="pres">
      <dgm:prSet presAssocID="{CA94255C-B07B-4355-AB2E-BE54451ECAAD}" presName="LevelTwoTextNode" presStyleLbl="node4" presStyleIdx="3" presStyleCnt="9" custLinFactNeighborX="9105">
        <dgm:presLayoutVars>
          <dgm:chPref val="3"/>
        </dgm:presLayoutVars>
      </dgm:prSet>
      <dgm:spPr>
        <a:xfrm>
          <a:off x="6170645" y="3687286"/>
          <a:ext cx="1437304" cy="718652"/>
        </a:xfrm>
        <a:prstGeom prst="roundRect">
          <a:avLst>
            <a:gd name="adj" fmla="val 10000"/>
          </a:avLst>
        </a:prstGeom>
      </dgm:spPr>
    </dgm:pt>
    <dgm:pt modelId="{A338D94D-29CF-498A-BFA0-2D050CD09DA6}" type="pres">
      <dgm:prSet presAssocID="{CA94255C-B07B-4355-AB2E-BE54451ECAAD}" presName="level3hierChild" presStyleCnt="0"/>
      <dgm:spPr/>
    </dgm:pt>
    <dgm:pt modelId="{5C40E08C-0740-47CF-B9EB-4BFF2823F881}" type="pres">
      <dgm:prSet presAssocID="{F7BA3725-6D91-4BFF-8AA0-5947AB682959}" presName="conn2-1" presStyleLbl="parChTrans1D4" presStyleIdx="4" presStyleCnt="9"/>
      <dgm:spPr/>
    </dgm:pt>
    <dgm:pt modelId="{82407E36-8B4D-4434-9481-DA5EE8B1B1E5}" type="pres">
      <dgm:prSet presAssocID="{F7BA3725-6D91-4BFF-8AA0-5947AB682959}" presName="connTx" presStyleLbl="parChTrans1D4" presStyleIdx="4" presStyleCnt="9"/>
      <dgm:spPr/>
    </dgm:pt>
    <dgm:pt modelId="{73287EB5-0419-4A94-911D-821D9463BFCC}" type="pres">
      <dgm:prSet presAssocID="{45634184-4BAC-4EC7-B624-A27E7F6E8100}" presName="root2" presStyleCnt="0"/>
      <dgm:spPr/>
    </dgm:pt>
    <dgm:pt modelId="{13B74504-6284-4F28-8774-0A3433DA8FEA}" type="pres">
      <dgm:prSet presAssocID="{45634184-4BAC-4EC7-B624-A27E7F6E8100}" presName="LevelTwoTextNode" presStyleLbl="node4" presStyleIdx="4" presStyleCnt="9" custLinFactNeighborX="3035">
        <dgm:presLayoutVars>
          <dgm:chPref val="3"/>
        </dgm:presLayoutVars>
      </dgm:prSet>
      <dgm:spPr>
        <a:xfrm>
          <a:off x="8095627" y="3687286"/>
          <a:ext cx="1437304" cy="718652"/>
        </a:xfrm>
        <a:prstGeom prst="roundRect">
          <a:avLst>
            <a:gd name="adj" fmla="val 10000"/>
          </a:avLst>
        </a:prstGeom>
      </dgm:spPr>
    </dgm:pt>
    <dgm:pt modelId="{CF211B54-6183-400A-9449-E92703D6503F}" type="pres">
      <dgm:prSet presAssocID="{45634184-4BAC-4EC7-B624-A27E7F6E8100}" presName="level3hierChild" presStyleCnt="0"/>
      <dgm:spPr/>
    </dgm:pt>
    <dgm:pt modelId="{DAFABCE0-01BB-4F79-BDF8-80273E5681B2}" type="pres">
      <dgm:prSet presAssocID="{77401813-CBA2-456B-9909-A415AF403C25}" presName="conn2-1" presStyleLbl="parChTrans1D4" presStyleIdx="5" presStyleCnt="9"/>
      <dgm:spPr/>
    </dgm:pt>
    <dgm:pt modelId="{AB680396-9AC3-49C5-BA81-CD45C8AEAF2E}" type="pres">
      <dgm:prSet presAssocID="{77401813-CBA2-456B-9909-A415AF403C25}" presName="connTx" presStyleLbl="parChTrans1D4" presStyleIdx="5" presStyleCnt="9"/>
      <dgm:spPr/>
    </dgm:pt>
    <dgm:pt modelId="{A21C2168-1BCC-4229-8821-CFE5C8734CAE}" type="pres">
      <dgm:prSet presAssocID="{919855B3-A539-4530-B7DF-7E1A325DBCFA}" presName="root2" presStyleCnt="0"/>
      <dgm:spPr/>
    </dgm:pt>
    <dgm:pt modelId="{8A339022-7A91-4902-AF50-69E6054C8EAB}" type="pres">
      <dgm:prSet presAssocID="{919855B3-A539-4530-B7DF-7E1A325DBCFA}" presName="LevelTwoTextNode" presStyleLbl="node4" presStyleIdx="5" presStyleCnt="9">
        <dgm:presLayoutVars>
          <dgm:chPref val="3"/>
        </dgm:presLayoutVars>
      </dgm:prSet>
      <dgm:spPr>
        <a:xfrm>
          <a:off x="10064232" y="3274061"/>
          <a:ext cx="1437304" cy="718652"/>
        </a:xfrm>
        <a:prstGeom prst="roundRect">
          <a:avLst>
            <a:gd name="adj" fmla="val 10000"/>
          </a:avLst>
        </a:prstGeom>
      </dgm:spPr>
    </dgm:pt>
    <dgm:pt modelId="{38D83A02-9CF1-4252-B988-BDADE3A02063}" type="pres">
      <dgm:prSet presAssocID="{919855B3-A539-4530-B7DF-7E1A325DBCFA}" presName="level3hierChild" presStyleCnt="0"/>
      <dgm:spPr/>
    </dgm:pt>
    <dgm:pt modelId="{121C52FC-8C79-47E7-905E-863C59D41DDB}" type="pres">
      <dgm:prSet presAssocID="{B58A2783-6255-41D4-B14F-D8A77A5C9001}" presName="conn2-1" presStyleLbl="parChTrans1D4" presStyleIdx="6" presStyleCnt="9"/>
      <dgm:spPr/>
    </dgm:pt>
    <dgm:pt modelId="{06A42CBE-E6C1-4A55-896E-8B7E0321BC4B}" type="pres">
      <dgm:prSet presAssocID="{B58A2783-6255-41D4-B14F-D8A77A5C9001}" presName="connTx" presStyleLbl="parChTrans1D4" presStyleIdx="6" presStyleCnt="9"/>
      <dgm:spPr/>
    </dgm:pt>
    <dgm:pt modelId="{7CDAEA6F-9A95-48FC-BCAA-C42893F2F508}" type="pres">
      <dgm:prSet presAssocID="{370A9E44-2506-49F8-AD71-04A01C03E712}" presName="root2" presStyleCnt="0"/>
      <dgm:spPr/>
    </dgm:pt>
    <dgm:pt modelId="{E2A1EAC1-901A-4DC0-AF75-5510F40D62D4}" type="pres">
      <dgm:prSet presAssocID="{370A9E44-2506-49F8-AD71-04A01C03E712}" presName="LevelTwoTextNode" presStyleLbl="node4" presStyleIdx="6" presStyleCnt="9">
        <dgm:presLayoutVars>
          <dgm:chPref val="3"/>
        </dgm:presLayoutVars>
      </dgm:prSet>
      <dgm:spPr>
        <a:xfrm>
          <a:off x="10064232" y="4100511"/>
          <a:ext cx="1437304" cy="718652"/>
        </a:xfrm>
        <a:prstGeom prst="roundRect">
          <a:avLst>
            <a:gd name="adj" fmla="val 10000"/>
          </a:avLst>
        </a:prstGeom>
      </dgm:spPr>
    </dgm:pt>
    <dgm:pt modelId="{55BDCBA5-3C62-451B-AD41-4D07CDF963DC}" type="pres">
      <dgm:prSet presAssocID="{370A9E44-2506-49F8-AD71-04A01C03E712}" presName="level3hierChild" presStyleCnt="0"/>
      <dgm:spPr/>
    </dgm:pt>
    <dgm:pt modelId="{69E5E8FE-3090-40EF-9A38-AE5892CDB1A6}" type="pres">
      <dgm:prSet presAssocID="{BE2A3B53-481D-4305-AA27-C2DAF420B809}" presName="conn2-1" presStyleLbl="parChTrans1D3" presStyleIdx="2" presStyleCnt="3"/>
      <dgm:spPr>
        <a:xfrm rot="5038169">
          <a:off x="2631307" y="3653761"/>
          <a:ext cx="2800729" cy="7408"/>
        </a:xfrm>
      </dgm:spPr>
    </dgm:pt>
    <dgm:pt modelId="{2A73C1F2-AFBE-448F-BB63-DA97F990FC2F}" type="pres">
      <dgm:prSet presAssocID="{BE2A3B53-481D-4305-AA27-C2DAF420B809}" presName="connTx" presStyleLbl="parChTrans1D3" presStyleIdx="2" presStyleCnt="3"/>
      <dgm:spPr/>
    </dgm:pt>
    <dgm:pt modelId="{E30A9965-7D84-4487-BAFF-DDF5BCB6D0B9}" type="pres">
      <dgm:prSet presAssocID="{CB30B383-E28B-48D9-810E-E1BA4F0215CA}" presName="root2" presStyleCnt="0"/>
      <dgm:spPr/>
    </dgm:pt>
    <dgm:pt modelId="{690C9CDA-55F0-4DE8-B5A2-C201ABAA46FD}" type="pres">
      <dgm:prSet presAssocID="{CB30B383-E28B-48D9-810E-E1BA4F0215CA}" presName="LevelTwoTextNode" presStyleLbl="node3" presStyleIdx="2" presStyleCnt="3" custLinFactNeighborX="12140">
        <dgm:presLayoutVars>
          <dgm:chPref val="3"/>
        </dgm:presLayoutVars>
      </dgm:prSet>
      <dgm:spPr>
        <a:xfrm>
          <a:off x="4202041" y="4513736"/>
          <a:ext cx="1437304" cy="718652"/>
        </a:xfrm>
        <a:prstGeom prst="roundRect">
          <a:avLst>
            <a:gd name="adj" fmla="val 10000"/>
          </a:avLst>
        </a:prstGeom>
      </dgm:spPr>
    </dgm:pt>
    <dgm:pt modelId="{CE2808DE-5505-4E5D-93B9-5CE9CD6391E9}" type="pres">
      <dgm:prSet presAssocID="{CB30B383-E28B-48D9-810E-E1BA4F0215CA}" presName="level3hierChild" presStyleCnt="0"/>
      <dgm:spPr/>
    </dgm:pt>
    <dgm:pt modelId="{357F214B-C8B7-4DF3-A308-95992993594B}" type="pres">
      <dgm:prSet presAssocID="{188EFC26-A99D-48C5-BEF5-7471BE993901}" presName="conn2-1" presStyleLbl="parChTrans1D4" presStyleIdx="7" presStyleCnt="9"/>
      <dgm:spPr/>
    </dgm:pt>
    <dgm:pt modelId="{8117CD21-EF35-4752-A1C4-F952B10ED299}" type="pres">
      <dgm:prSet presAssocID="{188EFC26-A99D-48C5-BEF5-7471BE993901}" presName="connTx" presStyleLbl="parChTrans1D4" presStyleIdx="7" presStyleCnt="9"/>
      <dgm:spPr/>
    </dgm:pt>
    <dgm:pt modelId="{ECC54CFB-6653-4F02-800A-723A0739334D}" type="pres">
      <dgm:prSet presAssocID="{CB69081B-E2CD-4D20-AC8F-FE5991CDD1C0}" presName="root2" presStyleCnt="0"/>
      <dgm:spPr/>
    </dgm:pt>
    <dgm:pt modelId="{A900598D-E014-466B-9BF2-B56D9CEEB427}" type="pres">
      <dgm:prSet presAssocID="{CB69081B-E2CD-4D20-AC8F-FE5991CDD1C0}" presName="LevelTwoTextNode" presStyleLbl="node4" presStyleIdx="7" presStyleCnt="9" custLinFactNeighborX="9105">
        <dgm:presLayoutVars>
          <dgm:chPref val="3"/>
        </dgm:presLayoutVars>
      </dgm:prSet>
      <dgm:spPr>
        <a:xfrm>
          <a:off x="6170645" y="4513736"/>
          <a:ext cx="1437304" cy="718652"/>
        </a:xfrm>
        <a:prstGeom prst="roundRect">
          <a:avLst>
            <a:gd name="adj" fmla="val 10000"/>
          </a:avLst>
        </a:prstGeom>
      </dgm:spPr>
    </dgm:pt>
    <dgm:pt modelId="{AA09A310-2850-440B-A5BA-20A4B24197B1}" type="pres">
      <dgm:prSet presAssocID="{CB69081B-E2CD-4D20-AC8F-FE5991CDD1C0}" presName="level3hierChild" presStyleCnt="0"/>
      <dgm:spPr/>
    </dgm:pt>
    <dgm:pt modelId="{896DE361-4DFB-4910-849C-F346969275C5}" type="pres">
      <dgm:prSet presAssocID="{2AB84C27-2FDE-454F-AE58-9F980D6F91E5}" presName="conn2-1" presStyleLbl="parChTrans1D4" presStyleIdx="8" presStyleCnt="9"/>
      <dgm:spPr/>
    </dgm:pt>
    <dgm:pt modelId="{A8D33307-635E-4972-B0CF-E19FA073CF66}" type="pres">
      <dgm:prSet presAssocID="{2AB84C27-2FDE-454F-AE58-9F980D6F91E5}" presName="connTx" presStyleLbl="parChTrans1D4" presStyleIdx="8" presStyleCnt="9"/>
      <dgm:spPr/>
    </dgm:pt>
    <dgm:pt modelId="{E2AE658A-187F-4E90-8DCC-0BE12C8FCDA2}" type="pres">
      <dgm:prSet presAssocID="{A53FBC5B-DF71-49CD-B9C1-02F52C148146}" presName="root2" presStyleCnt="0"/>
      <dgm:spPr/>
    </dgm:pt>
    <dgm:pt modelId="{9C8B845B-AFBC-4296-AAD4-31BDBA271B37}" type="pres">
      <dgm:prSet presAssocID="{A53FBC5B-DF71-49CD-B9C1-02F52C148146}" presName="LevelTwoTextNode" presStyleLbl="node4" presStyleIdx="8" presStyleCnt="9" custLinFactNeighborX="3035">
        <dgm:presLayoutVars>
          <dgm:chPref val="3"/>
        </dgm:presLayoutVars>
      </dgm:prSet>
      <dgm:spPr>
        <a:xfrm>
          <a:off x="8095627" y="4513736"/>
          <a:ext cx="1437304" cy="718652"/>
        </a:xfrm>
        <a:prstGeom prst="roundRect">
          <a:avLst>
            <a:gd name="adj" fmla="val 10000"/>
          </a:avLst>
        </a:prstGeom>
      </dgm:spPr>
    </dgm:pt>
    <dgm:pt modelId="{0400A3A5-6FBC-4D34-AC31-B859E51774A0}" type="pres">
      <dgm:prSet presAssocID="{A53FBC5B-DF71-49CD-B9C1-02F52C148146}" presName="level3hierChild" presStyleCnt="0"/>
      <dgm:spPr/>
    </dgm:pt>
  </dgm:ptLst>
  <dgm:cxnLst>
    <dgm:cxn modelId="{DA4C5505-AC7D-4310-BF35-A847604E502F}" type="presOf" srcId="{49DD6478-86FD-4002-B6B1-591F281165DB}" destId="{41654D97-B9B1-4B8F-AE4C-72A330950461}" srcOrd="0" destOrd="0" presId="urn:microsoft.com/office/officeart/2005/8/layout/hierarchy2"/>
    <dgm:cxn modelId="{CCDECF07-52DE-4CE5-BE97-68E20EC6129E}" type="presOf" srcId="{B58A2783-6255-41D4-B14F-D8A77A5C9001}" destId="{121C52FC-8C79-47E7-905E-863C59D41DDB}" srcOrd="0" destOrd="0" presId="urn:microsoft.com/office/officeart/2005/8/layout/hierarchy2"/>
    <dgm:cxn modelId="{CB7FD507-6C5D-40B9-8142-3246E3CD2B7D}" type="presOf" srcId="{BE2A3B53-481D-4305-AA27-C2DAF420B809}" destId="{2A73C1F2-AFBE-448F-BB63-DA97F990FC2F}" srcOrd="1" destOrd="0" presId="urn:microsoft.com/office/officeart/2005/8/layout/hierarchy2"/>
    <dgm:cxn modelId="{724B8F0A-2D05-4974-8768-3A47E10EDC23}" type="presOf" srcId="{F7BA3725-6D91-4BFF-8AA0-5947AB682959}" destId="{82407E36-8B4D-4434-9481-DA5EE8B1B1E5}" srcOrd="1" destOrd="0" presId="urn:microsoft.com/office/officeart/2005/8/layout/hierarchy2"/>
    <dgm:cxn modelId="{4F3BAB10-3C1A-42F5-8830-E8A40C470F98}" srcId="{17142893-99E4-4191-B5AC-06366763A0FD}" destId="{7BADA64F-D37A-4725-8BA2-90179E18386C}" srcOrd="0" destOrd="0" parTransId="{20759E8B-2B13-4904-ACBB-F1ED56F2B453}" sibTransId="{4DF9A59D-981C-48E8-AD17-CE9D3704EEFF}"/>
    <dgm:cxn modelId="{DE341815-8539-4CF3-983C-5D736F46EB72}" type="presOf" srcId="{CA94255C-B07B-4355-AB2E-BE54451ECAAD}" destId="{50A1D24B-C389-4E45-8164-C1D26A3A34AC}" srcOrd="0" destOrd="0" presId="urn:microsoft.com/office/officeart/2005/8/layout/hierarchy2"/>
    <dgm:cxn modelId="{444B5E1B-AE79-49A6-9B88-4FF5AB984249}" srcId="{45634184-4BAC-4EC7-B624-A27E7F6E8100}" destId="{370A9E44-2506-49F8-AD71-04A01C03E712}" srcOrd="1" destOrd="0" parTransId="{B58A2783-6255-41D4-B14F-D8A77A5C9001}" sibTransId="{9498CD35-8AFD-4A67-A30C-C8F9F0901EBA}"/>
    <dgm:cxn modelId="{93394A20-0397-4D99-91BC-4382E3366EFC}" type="presOf" srcId="{A53FBC5B-DF71-49CD-B9C1-02F52C148146}" destId="{9C8B845B-AFBC-4296-AAD4-31BDBA271B37}" srcOrd="0" destOrd="0" presId="urn:microsoft.com/office/officeart/2005/8/layout/hierarchy2"/>
    <dgm:cxn modelId="{8E8A4626-E533-4A77-AE2E-56D5702DDD9D}" type="presOf" srcId="{49DD6478-86FD-4002-B6B1-591F281165DB}" destId="{08B782C7-2549-47B0-BEA0-C7A0602D8562}" srcOrd="1" destOrd="0" presId="urn:microsoft.com/office/officeart/2005/8/layout/hierarchy2"/>
    <dgm:cxn modelId="{2164C62A-B507-491F-92EA-6BDCC657A5ED}" type="presOf" srcId="{2AB84C27-2FDE-454F-AE58-9F980D6F91E5}" destId="{896DE361-4DFB-4910-849C-F346969275C5}" srcOrd="0" destOrd="0" presId="urn:microsoft.com/office/officeart/2005/8/layout/hierarchy2"/>
    <dgm:cxn modelId="{99B5C640-F43C-4B7A-95A1-6D5F41F6328E}" type="presOf" srcId="{20759E8B-2B13-4904-ACBB-F1ED56F2B453}" destId="{D41FDBD5-0CC6-4625-8919-16959AB37059}" srcOrd="0" destOrd="0" presId="urn:microsoft.com/office/officeart/2005/8/layout/hierarchy2"/>
    <dgm:cxn modelId="{7D0BB05E-A75F-4709-A2FB-BD56A17BAFB7}" type="presOf" srcId="{2AB84C27-2FDE-454F-AE58-9F980D6F91E5}" destId="{A8D33307-635E-4972-B0CF-E19FA073CF66}" srcOrd="1" destOrd="0" presId="urn:microsoft.com/office/officeart/2005/8/layout/hierarchy2"/>
    <dgm:cxn modelId="{2EC7BB5F-B32D-4DAB-8D83-CF6168D8E812}" type="presOf" srcId="{CB69081B-E2CD-4D20-AC8F-FE5991CDD1C0}" destId="{A900598D-E014-466B-9BF2-B56D9CEEB427}" srcOrd="0" destOrd="0" presId="urn:microsoft.com/office/officeart/2005/8/layout/hierarchy2"/>
    <dgm:cxn modelId="{A683D566-9748-4B81-8DBA-89BFAF90A404}" type="presOf" srcId="{CB46D8F3-104C-44A9-9B90-BB26B1EB1F38}" destId="{B9FB91F9-FE3E-4D3A-9C92-9FB1AF6D5C96}" srcOrd="0" destOrd="0" presId="urn:microsoft.com/office/officeart/2005/8/layout/hierarchy2"/>
    <dgm:cxn modelId="{E339F667-38BE-4417-9666-9BA2D02076A4}" type="presOf" srcId="{8A378642-9CA2-4B2A-BB3F-3DDD92E3D8CD}" destId="{C260C8D2-817D-4AF6-BF77-5BD4C93647CA}" srcOrd="0" destOrd="0" presId="urn:microsoft.com/office/officeart/2005/8/layout/hierarchy2"/>
    <dgm:cxn modelId="{ACE53C49-5EFC-4C05-A895-9D27F7556DD1}" type="presOf" srcId="{163A1CB3-B30C-4C57-8A69-51E3D84181BA}" destId="{C88CFD13-A39E-4941-9796-733C3C5F0EDD}" srcOrd="1" destOrd="0" presId="urn:microsoft.com/office/officeart/2005/8/layout/hierarchy2"/>
    <dgm:cxn modelId="{1E574F4C-D9D6-4451-BFCE-FBBBBA13E247}" srcId="{CA94255C-B07B-4355-AB2E-BE54451ECAAD}" destId="{45634184-4BAC-4EC7-B624-A27E7F6E8100}" srcOrd="0" destOrd="0" parTransId="{F7BA3725-6D91-4BFF-8AA0-5947AB682959}" sibTransId="{78959ED3-CC53-45E2-B4C1-85CEB31167C1}"/>
    <dgm:cxn modelId="{2F80EF51-0CB9-499D-9360-347EE08DEF8D}" srcId="{7BADA64F-D37A-4725-8BA2-90179E18386C}" destId="{69518E57-79C0-446F-AE49-4AF42ACE002B}" srcOrd="0" destOrd="0" parTransId="{CB46D8F3-104C-44A9-9B90-BB26B1EB1F38}" sibTransId="{2B01EB8D-491C-4D74-A053-3949A25744A5}"/>
    <dgm:cxn modelId="{141A2C53-9B3F-450F-AB0E-4DAA22EA8B47}" type="presOf" srcId="{0AC56531-86E4-4BBD-BA3C-2CDF1A06BAE1}" destId="{EF04BF3E-04DF-443A-A6C5-04818794D795}" srcOrd="1" destOrd="0" presId="urn:microsoft.com/office/officeart/2005/8/layout/hierarchy2"/>
    <dgm:cxn modelId="{CA66D456-65D0-4A60-9A4F-3CD80B28E5ED}" type="presOf" srcId="{17142893-99E4-4191-B5AC-06366763A0FD}" destId="{2E47CD6B-C679-4FC5-A61D-6A13BCFBD0F9}" srcOrd="0" destOrd="0" presId="urn:microsoft.com/office/officeart/2005/8/layout/hierarchy2"/>
    <dgm:cxn modelId="{B1170878-EEF9-46C4-AA87-7A74DB5920B3}" type="presOf" srcId="{188EFC26-A99D-48C5-BEF5-7471BE993901}" destId="{8117CD21-EF35-4752-A1C4-F952B10ED299}" srcOrd="1" destOrd="0" presId="urn:microsoft.com/office/officeart/2005/8/layout/hierarchy2"/>
    <dgm:cxn modelId="{D20EA77A-4510-4B65-857E-97A894A691BE}" type="presOf" srcId="{370A9E44-2506-49F8-AD71-04A01C03E712}" destId="{E2A1EAC1-901A-4DC0-AF75-5510F40D62D4}" srcOrd="0" destOrd="0" presId="urn:microsoft.com/office/officeart/2005/8/layout/hierarchy2"/>
    <dgm:cxn modelId="{7307187D-D60D-4FDD-AE7F-0EF8CC2C6B87}" type="presOf" srcId="{A1F6AE25-4695-4FED-B388-0CF3280BBC4E}" destId="{CAFF5C30-AA88-4390-A222-55AFC9A0BF0A}" srcOrd="0" destOrd="0" presId="urn:microsoft.com/office/officeart/2005/8/layout/hierarchy2"/>
    <dgm:cxn modelId="{77F0E380-DDB3-406F-ACA8-72CE75B71451}" srcId="{A1F6AE25-4695-4FED-B388-0CF3280BBC4E}" destId="{F8D5AC2C-93D7-4AB5-BB13-0EC8B5667F00}" srcOrd="0" destOrd="0" parTransId="{49DD6478-86FD-4002-B6B1-591F281165DB}" sibTransId="{3540F19F-7B30-4534-8F54-4DF529FC3D54}"/>
    <dgm:cxn modelId="{16807885-D459-4433-8D13-EB56AED6BF45}" type="presOf" srcId="{CB30B383-E28B-48D9-810E-E1BA4F0215CA}" destId="{690C9CDA-55F0-4DE8-B5A2-C201ABAA46FD}" srcOrd="0" destOrd="0" presId="urn:microsoft.com/office/officeart/2005/8/layout/hierarchy2"/>
    <dgm:cxn modelId="{89EEEE85-0659-4F41-A355-B2DC3E13470D}" srcId="{8A378642-9CA2-4B2A-BB3F-3DDD92E3D8CD}" destId="{CA94255C-B07B-4355-AB2E-BE54451ECAAD}" srcOrd="0" destOrd="0" parTransId="{0AC56531-86E4-4BBD-BA3C-2CDF1A06BAE1}" sibTransId="{DDD68E9D-7B50-4EED-88B7-29DD2527B6AC}"/>
    <dgm:cxn modelId="{F99FC389-E084-45C5-AF6C-B62AB5DAD154}" type="presOf" srcId="{77401813-CBA2-456B-9909-A415AF403C25}" destId="{DAFABCE0-01BB-4F79-BDF8-80273E5681B2}" srcOrd="0" destOrd="0" presId="urn:microsoft.com/office/officeart/2005/8/layout/hierarchy2"/>
    <dgm:cxn modelId="{D139288A-0840-4322-8C0D-A9205C8C92FF}" srcId="{CB69081B-E2CD-4D20-AC8F-FE5991CDD1C0}" destId="{A53FBC5B-DF71-49CD-B9C1-02F52C148146}" srcOrd="0" destOrd="0" parTransId="{2AB84C27-2FDE-454F-AE58-9F980D6F91E5}" sibTransId="{7F103D89-4DB3-4479-A31E-3AD2CC9688E6}"/>
    <dgm:cxn modelId="{6AF9758B-3B99-4964-820F-E71B35BA17AD}" srcId="{7BADA64F-D37A-4725-8BA2-90179E18386C}" destId="{A1F6AE25-4695-4FED-B388-0CF3280BBC4E}" srcOrd="1" destOrd="0" parTransId="{163A1CB3-B30C-4C57-8A69-51E3D84181BA}" sibTransId="{F47F8D2C-7B11-4326-B32C-C9FEFFC92692}"/>
    <dgm:cxn modelId="{1C697391-EFBD-4D80-AC87-95FF697D38BD}" srcId="{17142893-99E4-4191-B5AC-06366763A0FD}" destId="{8A378642-9CA2-4B2A-BB3F-3DDD92E3D8CD}" srcOrd="1" destOrd="0" parTransId="{805E70CC-CBDA-4122-AC1E-1C4F93A9686D}" sibTransId="{95B75000-5B5B-4A43-AF3E-9C2087275576}"/>
    <dgm:cxn modelId="{D3021796-63CF-41D2-9FCC-5604EC733056}" srcId="{45634184-4BAC-4EC7-B624-A27E7F6E8100}" destId="{919855B3-A539-4530-B7DF-7E1A325DBCFA}" srcOrd="0" destOrd="0" parTransId="{77401813-CBA2-456B-9909-A415AF403C25}" sibTransId="{B4E25E2C-050A-4B56-B132-BA682CF61B8B}"/>
    <dgm:cxn modelId="{23638498-9A9D-4DCF-BD86-F16EA4596629}" srcId="{167C64D1-F886-4E2F-B8E9-79673152C0A0}" destId="{0C4498E1-47ED-4197-BFFA-D596D8721EAC}" srcOrd="0" destOrd="0" parTransId="{11FD4EEF-FFE5-4050-BA5B-52AF55F02F67}" sibTransId="{E0C9BD22-B596-4250-8F17-BAF4CF0C3FAB}"/>
    <dgm:cxn modelId="{35C7A398-084A-4347-8B7E-AB843DB19C4C}" type="presOf" srcId="{F7BA3725-6D91-4BFF-8AA0-5947AB682959}" destId="{5C40E08C-0740-47CF-B9EB-4BFF2823F881}" srcOrd="0" destOrd="0" presId="urn:microsoft.com/office/officeart/2005/8/layout/hierarchy2"/>
    <dgm:cxn modelId="{3F519C9A-36BC-4389-99A0-D7C4B88FB729}" type="presOf" srcId="{0AC56531-86E4-4BBD-BA3C-2CDF1A06BAE1}" destId="{66AA5F4E-A38E-4027-8159-E6F44F468FB3}" srcOrd="0" destOrd="0" presId="urn:microsoft.com/office/officeart/2005/8/layout/hierarchy2"/>
    <dgm:cxn modelId="{F120D29B-3ED1-420F-B1DA-31693B90F558}" type="presOf" srcId="{20759E8B-2B13-4904-ACBB-F1ED56F2B453}" destId="{121DE570-A5CA-4596-997A-231AC7D6D580}" srcOrd="1" destOrd="0" presId="urn:microsoft.com/office/officeart/2005/8/layout/hierarchy2"/>
    <dgm:cxn modelId="{A5D0679C-B631-452B-B131-06E6E5229E58}" type="presOf" srcId="{80F735D2-5DBE-4951-ADF3-EC78079C6067}" destId="{349DA210-0423-4309-87F2-B2A60CF1515A}" srcOrd="1" destOrd="0" presId="urn:microsoft.com/office/officeart/2005/8/layout/hierarchy2"/>
    <dgm:cxn modelId="{FCBAC39D-8263-4409-A7B9-16A1BFC39620}" srcId="{0C4498E1-47ED-4197-BFFA-D596D8721EAC}" destId="{17142893-99E4-4191-B5AC-06366763A0FD}" srcOrd="0" destOrd="0" parTransId="{80F735D2-5DBE-4951-ADF3-EC78079C6067}" sibTransId="{71C429B0-1DE9-4F10-89D8-F8832FCC6063}"/>
    <dgm:cxn modelId="{93F6179E-EA54-4932-9ABA-271F0CE4BDD9}" srcId="{CB30B383-E28B-48D9-810E-E1BA4F0215CA}" destId="{CB69081B-E2CD-4D20-AC8F-FE5991CDD1C0}" srcOrd="0" destOrd="0" parTransId="{188EFC26-A99D-48C5-BEF5-7471BE993901}" sibTransId="{4926AE42-2999-411E-B971-E866A83F1EFF}"/>
    <dgm:cxn modelId="{31BE219E-0E91-4534-92E2-0D462E511552}" type="presOf" srcId="{CB46D8F3-104C-44A9-9B90-BB26B1EB1F38}" destId="{F554CB17-7A73-4975-A237-98A9332ED93D}" srcOrd="1" destOrd="0" presId="urn:microsoft.com/office/officeart/2005/8/layout/hierarchy2"/>
    <dgm:cxn modelId="{F933DC9F-4902-4104-8DD3-410587BFFC8D}" type="presOf" srcId="{45634184-4BAC-4EC7-B624-A27E7F6E8100}" destId="{13B74504-6284-4F28-8774-0A3433DA8FEA}" srcOrd="0" destOrd="0" presId="urn:microsoft.com/office/officeart/2005/8/layout/hierarchy2"/>
    <dgm:cxn modelId="{160DA4A4-901B-42CA-91E9-82A5AE2A3C56}" type="presOf" srcId="{77401813-CBA2-456B-9909-A415AF403C25}" destId="{AB680396-9AC3-49C5-BA81-CD45C8AEAF2E}" srcOrd="1" destOrd="0" presId="urn:microsoft.com/office/officeart/2005/8/layout/hierarchy2"/>
    <dgm:cxn modelId="{9621CFA5-4AD7-4E5B-972B-EC1BF9F2F0E9}" type="presOf" srcId="{B58A2783-6255-41D4-B14F-D8A77A5C9001}" destId="{06A42CBE-E6C1-4A55-896E-8B7E0321BC4B}" srcOrd="1" destOrd="0" presId="urn:microsoft.com/office/officeart/2005/8/layout/hierarchy2"/>
    <dgm:cxn modelId="{BB88A8AE-1420-46C5-9052-3D011453087F}" type="presOf" srcId="{69518E57-79C0-446F-AE49-4AF42ACE002B}" destId="{9F43A566-E61A-440C-8472-0B7DBBF1DCD2}" srcOrd="0" destOrd="0" presId="urn:microsoft.com/office/officeart/2005/8/layout/hierarchy2"/>
    <dgm:cxn modelId="{AEB90AB7-43B1-4BCA-950B-360F1EBA1C8F}" type="presOf" srcId="{80F735D2-5DBE-4951-ADF3-EC78079C6067}" destId="{C12FCB4D-576A-4D26-A19B-F746CB0BD07D}" srcOrd="0" destOrd="0" presId="urn:microsoft.com/office/officeart/2005/8/layout/hierarchy2"/>
    <dgm:cxn modelId="{4EBFD5C9-74B0-4AB9-B85C-F8F3393A2D4E}" type="presOf" srcId="{919855B3-A539-4530-B7DF-7E1A325DBCFA}" destId="{8A339022-7A91-4902-AF50-69E6054C8EAB}" srcOrd="0" destOrd="0" presId="urn:microsoft.com/office/officeart/2005/8/layout/hierarchy2"/>
    <dgm:cxn modelId="{E38847D1-8EA2-418E-BA29-DCD3912851A1}" type="presOf" srcId="{188EFC26-A99D-48C5-BEF5-7471BE993901}" destId="{357F214B-C8B7-4DF3-A308-95992993594B}" srcOrd="0" destOrd="0" presId="urn:microsoft.com/office/officeart/2005/8/layout/hierarchy2"/>
    <dgm:cxn modelId="{C176EBD2-A8CD-4E77-8385-8E1949534BCB}" type="presOf" srcId="{167C64D1-F886-4E2F-B8E9-79673152C0A0}" destId="{A32CE505-EC63-4E87-89E3-5559495F7731}" srcOrd="0" destOrd="0" presId="urn:microsoft.com/office/officeart/2005/8/layout/hierarchy2"/>
    <dgm:cxn modelId="{BE2DA8D3-E39F-4BBF-9BBA-82CB73EDB9F6}" srcId="{17142893-99E4-4191-B5AC-06366763A0FD}" destId="{CB30B383-E28B-48D9-810E-E1BA4F0215CA}" srcOrd="2" destOrd="0" parTransId="{BE2A3B53-481D-4305-AA27-C2DAF420B809}" sibTransId="{69A7BE64-FEFC-4B52-B639-493156D65925}"/>
    <dgm:cxn modelId="{2E17B8DD-99F1-4F6E-8EA7-6049AF4C702C}" type="presOf" srcId="{7BADA64F-D37A-4725-8BA2-90179E18386C}" destId="{06884CDA-877A-4A4B-B9DF-B18D0E82A16D}" srcOrd="0" destOrd="0" presId="urn:microsoft.com/office/officeart/2005/8/layout/hierarchy2"/>
    <dgm:cxn modelId="{972102E3-54A5-4932-9D49-ACC638E7D0E7}" type="presOf" srcId="{805E70CC-CBDA-4122-AC1E-1C4F93A9686D}" destId="{9FDE0E57-91C5-4790-B640-6BC107ED7137}" srcOrd="1" destOrd="0" presId="urn:microsoft.com/office/officeart/2005/8/layout/hierarchy2"/>
    <dgm:cxn modelId="{56DE9CE5-09D7-4668-BC2B-7FA3F3E8A4A3}" type="presOf" srcId="{163A1CB3-B30C-4C57-8A69-51E3D84181BA}" destId="{8D1A591E-276C-4790-901E-7F32C26F56F4}" srcOrd="0" destOrd="0" presId="urn:microsoft.com/office/officeart/2005/8/layout/hierarchy2"/>
    <dgm:cxn modelId="{333725EA-612F-47E4-8FDF-438BA2FD4432}" type="presOf" srcId="{0C4498E1-47ED-4197-BFFA-D596D8721EAC}" destId="{3B15C11E-8F0D-4B3C-AF0E-1561B2D7E894}" srcOrd="0" destOrd="0" presId="urn:microsoft.com/office/officeart/2005/8/layout/hierarchy2"/>
    <dgm:cxn modelId="{F5AC38EA-D088-4937-8C31-CA36CE5A3496}" type="presOf" srcId="{805E70CC-CBDA-4122-AC1E-1C4F93A9686D}" destId="{1BEA0783-D88D-4DD3-BD75-7186EEE599DA}" srcOrd="0" destOrd="0" presId="urn:microsoft.com/office/officeart/2005/8/layout/hierarchy2"/>
    <dgm:cxn modelId="{CD6382F4-D1B8-48C4-A2B0-412E40F5502C}" type="presOf" srcId="{F8D5AC2C-93D7-4AB5-BB13-0EC8B5667F00}" destId="{8068C52D-D8CD-4DA1-AF7B-F78E412EB624}" srcOrd="0" destOrd="0" presId="urn:microsoft.com/office/officeart/2005/8/layout/hierarchy2"/>
    <dgm:cxn modelId="{D6C619F5-DAD1-4B8F-ABE8-82E8AA39B741}" type="presOf" srcId="{BE2A3B53-481D-4305-AA27-C2DAF420B809}" destId="{69E5E8FE-3090-40EF-9A38-AE5892CDB1A6}" srcOrd="0" destOrd="0" presId="urn:microsoft.com/office/officeart/2005/8/layout/hierarchy2"/>
    <dgm:cxn modelId="{8905A670-8BBB-42BA-992A-077B99D81ED5}" type="presParOf" srcId="{A32CE505-EC63-4E87-89E3-5559495F7731}" destId="{8A7F01E3-0CB1-4690-9095-E40DBE0DD36C}" srcOrd="0" destOrd="0" presId="urn:microsoft.com/office/officeart/2005/8/layout/hierarchy2"/>
    <dgm:cxn modelId="{C3084B86-CFA7-4D80-9768-5ECA5D98D6F4}" type="presParOf" srcId="{8A7F01E3-0CB1-4690-9095-E40DBE0DD36C}" destId="{3B15C11E-8F0D-4B3C-AF0E-1561B2D7E894}" srcOrd="0" destOrd="0" presId="urn:microsoft.com/office/officeart/2005/8/layout/hierarchy2"/>
    <dgm:cxn modelId="{415CCFF5-C522-4A4C-BC56-4DE3F9937D4E}" type="presParOf" srcId="{8A7F01E3-0CB1-4690-9095-E40DBE0DD36C}" destId="{D41E3061-7391-412C-BE53-BEA097181B5C}" srcOrd="1" destOrd="0" presId="urn:microsoft.com/office/officeart/2005/8/layout/hierarchy2"/>
    <dgm:cxn modelId="{49B66C80-04E3-4FBD-9AAB-909730EE2B19}" type="presParOf" srcId="{D41E3061-7391-412C-BE53-BEA097181B5C}" destId="{C12FCB4D-576A-4D26-A19B-F746CB0BD07D}" srcOrd="0" destOrd="0" presId="urn:microsoft.com/office/officeart/2005/8/layout/hierarchy2"/>
    <dgm:cxn modelId="{08FF0C0D-CC5A-4B28-9047-49E78E72DA0E}" type="presParOf" srcId="{C12FCB4D-576A-4D26-A19B-F746CB0BD07D}" destId="{349DA210-0423-4309-87F2-B2A60CF1515A}" srcOrd="0" destOrd="0" presId="urn:microsoft.com/office/officeart/2005/8/layout/hierarchy2"/>
    <dgm:cxn modelId="{EAAFFD6A-F0B1-4BAE-B760-D55D2DB27565}" type="presParOf" srcId="{D41E3061-7391-412C-BE53-BEA097181B5C}" destId="{F95A83D0-1D03-48C0-88D2-CFB80B8EE86A}" srcOrd="1" destOrd="0" presId="urn:microsoft.com/office/officeart/2005/8/layout/hierarchy2"/>
    <dgm:cxn modelId="{B1C4E43C-661E-4ECD-85EB-EABB2E09D586}" type="presParOf" srcId="{F95A83D0-1D03-48C0-88D2-CFB80B8EE86A}" destId="{2E47CD6B-C679-4FC5-A61D-6A13BCFBD0F9}" srcOrd="0" destOrd="0" presId="urn:microsoft.com/office/officeart/2005/8/layout/hierarchy2"/>
    <dgm:cxn modelId="{CD0E2547-A55F-4E8E-80D5-4FFDE9632B61}" type="presParOf" srcId="{F95A83D0-1D03-48C0-88D2-CFB80B8EE86A}" destId="{735C52C7-7196-4810-A119-3583056D0075}" srcOrd="1" destOrd="0" presId="urn:microsoft.com/office/officeart/2005/8/layout/hierarchy2"/>
    <dgm:cxn modelId="{04B79A3D-B485-45F7-8BD8-F8B6F229957D}" type="presParOf" srcId="{735C52C7-7196-4810-A119-3583056D0075}" destId="{D41FDBD5-0CC6-4625-8919-16959AB37059}" srcOrd="0" destOrd="0" presId="urn:microsoft.com/office/officeart/2005/8/layout/hierarchy2"/>
    <dgm:cxn modelId="{B46DCAE3-E176-4A74-BF04-B05D20C1E42C}" type="presParOf" srcId="{D41FDBD5-0CC6-4625-8919-16959AB37059}" destId="{121DE570-A5CA-4596-997A-231AC7D6D580}" srcOrd="0" destOrd="0" presId="urn:microsoft.com/office/officeart/2005/8/layout/hierarchy2"/>
    <dgm:cxn modelId="{27DB59CB-6FB0-4852-9448-CE3554BDC412}" type="presParOf" srcId="{735C52C7-7196-4810-A119-3583056D0075}" destId="{2F277457-B9B9-4740-A198-921D9ACD1176}" srcOrd="1" destOrd="0" presId="urn:microsoft.com/office/officeart/2005/8/layout/hierarchy2"/>
    <dgm:cxn modelId="{50AAEB30-E8AD-4C75-BBEE-CF181A873962}" type="presParOf" srcId="{2F277457-B9B9-4740-A198-921D9ACD1176}" destId="{06884CDA-877A-4A4B-B9DF-B18D0E82A16D}" srcOrd="0" destOrd="0" presId="urn:microsoft.com/office/officeart/2005/8/layout/hierarchy2"/>
    <dgm:cxn modelId="{F6502F26-D85B-48F7-A026-AA8C831040AE}" type="presParOf" srcId="{2F277457-B9B9-4740-A198-921D9ACD1176}" destId="{5E04C1B9-B7E1-46B1-BFDF-68BD937B5E65}" srcOrd="1" destOrd="0" presId="urn:microsoft.com/office/officeart/2005/8/layout/hierarchy2"/>
    <dgm:cxn modelId="{54CC76D6-9774-4306-81E7-22AED6382B98}" type="presParOf" srcId="{5E04C1B9-B7E1-46B1-BFDF-68BD937B5E65}" destId="{B9FB91F9-FE3E-4D3A-9C92-9FB1AF6D5C96}" srcOrd="0" destOrd="0" presId="urn:microsoft.com/office/officeart/2005/8/layout/hierarchy2"/>
    <dgm:cxn modelId="{FD3EF249-7621-47FA-A824-051489349B60}" type="presParOf" srcId="{B9FB91F9-FE3E-4D3A-9C92-9FB1AF6D5C96}" destId="{F554CB17-7A73-4975-A237-98A9332ED93D}" srcOrd="0" destOrd="0" presId="urn:microsoft.com/office/officeart/2005/8/layout/hierarchy2"/>
    <dgm:cxn modelId="{40DEDD6D-8DB5-42D1-B577-2AE57C1172AD}" type="presParOf" srcId="{5E04C1B9-B7E1-46B1-BFDF-68BD937B5E65}" destId="{F70CF325-DB2D-4551-BB99-B98A405AEF32}" srcOrd="1" destOrd="0" presId="urn:microsoft.com/office/officeart/2005/8/layout/hierarchy2"/>
    <dgm:cxn modelId="{41453A33-04BF-45C2-98C1-8339EF3B6505}" type="presParOf" srcId="{F70CF325-DB2D-4551-BB99-B98A405AEF32}" destId="{9F43A566-E61A-440C-8472-0B7DBBF1DCD2}" srcOrd="0" destOrd="0" presId="urn:microsoft.com/office/officeart/2005/8/layout/hierarchy2"/>
    <dgm:cxn modelId="{6CF78031-2F09-4EB0-8847-96130D92B763}" type="presParOf" srcId="{F70CF325-DB2D-4551-BB99-B98A405AEF32}" destId="{F8FC0580-3611-4905-A7E5-9A9C43C2509C}" srcOrd="1" destOrd="0" presId="urn:microsoft.com/office/officeart/2005/8/layout/hierarchy2"/>
    <dgm:cxn modelId="{7682E90C-C615-4837-BFB4-EBF3CF4EA916}" type="presParOf" srcId="{5E04C1B9-B7E1-46B1-BFDF-68BD937B5E65}" destId="{8D1A591E-276C-4790-901E-7F32C26F56F4}" srcOrd="2" destOrd="0" presId="urn:microsoft.com/office/officeart/2005/8/layout/hierarchy2"/>
    <dgm:cxn modelId="{2C2F52E1-8D23-4C12-9395-19EE0C62EB64}" type="presParOf" srcId="{8D1A591E-276C-4790-901E-7F32C26F56F4}" destId="{C88CFD13-A39E-4941-9796-733C3C5F0EDD}" srcOrd="0" destOrd="0" presId="urn:microsoft.com/office/officeart/2005/8/layout/hierarchy2"/>
    <dgm:cxn modelId="{2872974B-CC1D-4E02-B976-1DAFF0A866E9}" type="presParOf" srcId="{5E04C1B9-B7E1-46B1-BFDF-68BD937B5E65}" destId="{FFAAEAF0-1E8D-4DC2-8D19-A43C022BC342}" srcOrd="3" destOrd="0" presId="urn:microsoft.com/office/officeart/2005/8/layout/hierarchy2"/>
    <dgm:cxn modelId="{AB9432F5-8D61-4E6D-857E-139788E5353D}" type="presParOf" srcId="{FFAAEAF0-1E8D-4DC2-8D19-A43C022BC342}" destId="{CAFF5C30-AA88-4390-A222-55AFC9A0BF0A}" srcOrd="0" destOrd="0" presId="urn:microsoft.com/office/officeart/2005/8/layout/hierarchy2"/>
    <dgm:cxn modelId="{E206DCE8-2817-49AA-9FCF-19DF249B332A}" type="presParOf" srcId="{FFAAEAF0-1E8D-4DC2-8D19-A43C022BC342}" destId="{1C8FD8B8-3F12-4D62-9649-18AACAF0770B}" srcOrd="1" destOrd="0" presId="urn:microsoft.com/office/officeart/2005/8/layout/hierarchy2"/>
    <dgm:cxn modelId="{29FA5AB3-BF00-4573-A491-2D11B2B7F009}" type="presParOf" srcId="{1C8FD8B8-3F12-4D62-9649-18AACAF0770B}" destId="{41654D97-B9B1-4B8F-AE4C-72A330950461}" srcOrd="0" destOrd="0" presId="urn:microsoft.com/office/officeart/2005/8/layout/hierarchy2"/>
    <dgm:cxn modelId="{7E3F8936-65D2-4B12-BA9F-FCE32458F70C}" type="presParOf" srcId="{41654D97-B9B1-4B8F-AE4C-72A330950461}" destId="{08B782C7-2549-47B0-BEA0-C7A0602D8562}" srcOrd="0" destOrd="0" presId="urn:microsoft.com/office/officeart/2005/8/layout/hierarchy2"/>
    <dgm:cxn modelId="{23C95565-95B8-4D38-848F-EAE810295D3F}" type="presParOf" srcId="{1C8FD8B8-3F12-4D62-9649-18AACAF0770B}" destId="{964F8A11-512E-47B9-A4A0-DADF29308DAC}" srcOrd="1" destOrd="0" presId="urn:microsoft.com/office/officeart/2005/8/layout/hierarchy2"/>
    <dgm:cxn modelId="{14D3589D-5D41-467F-B32E-1601A3AF0A4A}" type="presParOf" srcId="{964F8A11-512E-47B9-A4A0-DADF29308DAC}" destId="{8068C52D-D8CD-4DA1-AF7B-F78E412EB624}" srcOrd="0" destOrd="0" presId="urn:microsoft.com/office/officeart/2005/8/layout/hierarchy2"/>
    <dgm:cxn modelId="{10BCDCBC-2E8D-43DF-B746-61497B356DAC}" type="presParOf" srcId="{964F8A11-512E-47B9-A4A0-DADF29308DAC}" destId="{EB8FC86B-6EAF-4524-A0A2-3C25DD15DFDD}" srcOrd="1" destOrd="0" presId="urn:microsoft.com/office/officeart/2005/8/layout/hierarchy2"/>
    <dgm:cxn modelId="{A4989B53-A15D-4899-8038-567D7EF99AA0}" type="presParOf" srcId="{735C52C7-7196-4810-A119-3583056D0075}" destId="{1BEA0783-D88D-4DD3-BD75-7186EEE599DA}" srcOrd="2" destOrd="0" presId="urn:microsoft.com/office/officeart/2005/8/layout/hierarchy2"/>
    <dgm:cxn modelId="{E7B1BEB6-D39A-413C-A149-51B368C1F678}" type="presParOf" srcId="{1BEA0783-D88D-4DD3-BD75-7186EEE599DA}" destId="{9FDE0E57-91C5-4790-B640-6BC107ED7137}" srcOrd="0" destOrd="0" presId="urn:microsoft.com/office/officeart/2005/8/layout/hierarchy2"/>
    <dgm:cxn modelId="{D491CC5F-E9D3-4033-BCFC-4B7BF603299D}" type="presParOf" srcId="{735C52C7-7196-4810-A119-3583056D0075}" destId="{4BAE8227-D298-4DFE-8179-261148A3136B}" srcOrd="3" destOrd="0" presId="urn:microsoft.com/office/officeart/2005/8/layout/hierarchy2"/>
    <dgm:cxn modelId="{216D2B16-7DF0-4064-9385-F0513B4D8BF7}" type="presParOf" srcId="{4BAE8227-D298-4DFE-8179-261148A3136B}" destId="{C260C8D2-817D-4AF6-BF77-5BD4C93647CA}" srcOrd="0" destOrd="0" presId="urn:microsoft.com/office/officeart/2005/8/layout/hierarchy2"/>
    <dgm:cxn modelId="{5F88FB50-EED4-4A2B-8649-68F2E1DDE59D}" type="presParOf" srcId="{4BAE8227-D298-4DFE-8179-261148A3136B}" destId="{EBDB6CA1-27DA-460C-9095-33E2ECAF015A}" srcOrd="1" destOrd="0" presId="urn:microsoft.com/office/officeart/2005/8/layout/hierarchy2"/>
    <dgm:cxn modelId="{55016C72-68A7-4E3F-96AB-AFA8E0ECD6E1}" type="presParOf" srcId="{EBDB6CA1-27DA-460C-9095-33E2ECAF015A}" destId="{66AA5F4E-A38E-4027-8159-E6F44F468FB3}" srcOrd="0" destOrd="0" presId="urn:microsoft.com/office/officeart/2005/8/layout/hierarchy2"/>
    <dgm:cxn modelId="{B41014B3-215A-46C2-9834-FD4010FA7F91}" type="presParOf" srcId="{66AA5F4E-A38E-4027-8159-E6F44F468FB3}" destId="{EF04BF3E-04DF-443A-A6C5-04818794D795}" srcOrd="0" destOrd="0" presId="urn:microsoft.com/office/officeart/2005/8/layout/hierarchy2"/>
    <dgm:cxn modelId="{39D4ADE0-DAF4-486F-9F56-F00E7CC45627}" type="presParOf" srcId="{EBDB6CA1-27DA-460C-9095-33E2ECAF015A}" destId="{7454F432-5C71-4BC5-BE7E-905AC9FDA89F}" srcOrd="1" destOrd="0" presId="urn:microsoft.com/office/officeart/2005/8/layout/hierarchy2"/>
    <dgm:cxn modelId="{ABB86E99-0EE9-4236-BE29-159974ADEB22}" type="presParOf" srcId="{7454F432-5C71-4BC5-BE7E-905AC9FDA89F}" destId="{50A1D24B-C389-4E45-8164-C1D26A3A34AC}" srcOrd="0" destOrd="0" presId="urn:microsoft.com/office/officeart/2005/8/layout/hierarchy2"/>
    <dgm:cxn modelId="{BF815ED9-3025-4558-A037-E6F11B713D17}" type="presParOf" srcId="{7454F432-5C71-4BC5-BE7E-905AC9FDA89F}" destId="{A338D94D-29CF-498A-BFA0-2D050CD09DA6}" srcOrd="1" destOrd="0" presId="urn:microsoft.com/office/officeart/2005/8/layout/hierarchy2"/>
    <dgm:cxn modelId="{EE2A8B7B-FD97-4274-9016-3DFF24380DD3}" type="presParOf" srcId="{A338D94D-29CF-498A-BFA0-2D050CD09DA6}" destId="{5C40E08C-0740-47CF-B9EB-4BFF2823F881}" srcOrd="0" destOrd="0" presId="urn:microsoft.com/office/officeart/2005/8/layout/hierarchy2"/>
    <dgm:cxn modelId="{CAE35B5B-BD15-4BA6-83F1-DF4C2E0E2191}" type="presParOf" srcId="{5C40E08C-0740-47CF-B9EB-4BFF2823F881}" destId="{82407E36-8B4D-4434-9481-DA5EE8B1B1E5}" srcOrd="0" destOrd="0" presId="urn:microsoft.com/office/officeart/2005/8/layout/hierarchy2"/>
    <dgm:cxn modelId="{5CA623CB-46FF-41AC-9CFB-C4D6A24E02CB}" type="presParOf" srcId="{A338D94D-29CF-498A-BFA0-2D050CD09DA6}" destId="{73287EB5-0419-4A94-911D-821D9463BFCC}" srcOrd="1" destOrd="0" presId="urn:microsoft.com/office/officeart/2005/8/layout/hierarchy2"/>
    <dgm:cxn modelId="{436B4352-288E-44A1-B552-B3CE1FC0400A}" type="presParOf" srcId="{73287EB5-0419-4A94-911D-821D9463BFCC}" destId="{13B74504-6284-4F28-8774-0A3433DA8FEA}" srcOrd="0" destOrd="0" presId="urn:microsoft.com/office/officeart/2005/8/layout/hierarchy2"/>
    <dgm:cxn modelId="{B09E7A7B-A704-4816-BC9A-9BBEFCF68ECF}" type="presParOf" srcId="{73287EB5-0419-4A94-911D-821D9463BFCC}" destId="{CF211B54-6183-400A-9449-E92703D6503F}" srcOrd="1" destOrd="0" presId="urn:microsoft.com/office/officeart/2005/8/layout/hierarchy2"/>
    <dgm:cxn modelId="{7BFD481A-173E-45EC-8A34-89A719C29113}" type="presParOf" srcId="{CF211B54-6183-400A-9449-E92703D6503F}" destId="{DAFABCE0-01BB-4F79-BDF8-80273E5681B2}" srcOrd="0" destOrd="0" presId="urn:microsoft.com/office/officeart/2005/8/layout/hierarchy2"/>
    <dgm:cxn modelId="{96E05363-881C-4458-AECE-C85DF0D9AB0B}" type="presParOf" srcId="{DAFABCE0-01BB-4F79-BDF8-80273E5681B2}" destId="{AB680396-9AC3-49C5-BA81-CD45C8AEAF2E}" srcOrd="0" destOrd="0" presId="urn:microsoft.com/office/officeart/2005/8/layout/hierarchy2"/>
    <dgm:cxn modelId="{59DBB5CC-5552-470B-A2B4-9F02A55D24B8}" type="presParOf" srcId="{CF211B54-6183-400A-9449-E92703D6503F}" destId="{A21C2168-1BCC-4229-8821-CFE5C8734CAE}" srcOrd="1" destOrd="0" presId="urn:microsoft.com/office/officeart/2005/8/layout/hierarchy2"/>
    <dgm:cxn modelId="{52F33F77-2F52-4631-83F5-F55E850BBD99}" type="presParOf" srcId="{A21C2168-1BCC-4229-8821-CFE5C8734CAE}" destId="{8A339022-7A91-4902-AF50-69E6054C8EAB}" srcOrd="0" destOrd="0" presId="urn:microsoft.com/office/officeart/2005/8/layout/hierarchy2"/>
    <dgm:cxn modelId="{CF5FF864-81BE-443C-B071-75D863D92623}" type="presParOf" srcId="{A21C2168-1BCC-4229-8821-CFE5C8734CAE}" destId="{38D83A02-9CF1-4252-B988-BDADE3A02063}" srcOrd="1" destOrd="0" presId="urn:microsoft.com/office/officeart/2005/8/layout/hierarchy2"/>
    <dgm:cxn modelId="{BBED259D-657F-4ED8-8135-D1457B1128BF}" type="presParOf" srcId="{CF211B54-6183-400A-9449-E92703D6503F}" destId="{121C52FC-8C79-47E7-905E-863C59D41DDB}" srcOrd="2" destOrd="0" presId="urn:microsoft.com/office/officeart/2005/8/layout/hierarchy2"/>
    <dgm:cxn modelId="{294D5C60-37B7-4486-A356-5BB6B4A296D4}" type="presParOf" srcId="{121C52FC-8C79-47E7-905E-863C59D41DDB}" destId="{06A42CBE-E6C1-4A55-896E-8B7E0321BC4B}" srcOrd="0" destOrd="0" presId="urn:microsoft.com/office/officeart/2005/8/layout/hierarchy2"/>
    <dgm:cxn modelId="{FA82191E-FEEB-4024-8DF9-0191A5CDAE5D}" type="presParOf" srcId="{CF211B54-6183-400A-9449-E92703D6503F}" destId="{7CDAEA6F-9A95-48FC-BCAA-C42893F2F508}" srcOrd="3" destOrd="0" presId="urn:microsoft.com/office/officeart/2005/8/layout/hierarchy2"/>
    <dgm:cxn modelId="{EF28C32B-7140-4A65-9F68-2815F84514F7}" type="presParOf" srcId="{7CDAEA6F-9A95-48FC-BCAA-C42893F2F508}" destId="{E2A1EAC1-901A-4DC0-AF75-5510F40D62D4}" srcOrd="0" destOrd="0" presId="urn:microsoft.com/office/officeart/2005/8/layout/hierarchy2"/>
    <dgm:cxn modelId="{EDA18EAA-6D9E-4CC1-B194-C564997CDA0C}" type="presParOf" srcId="{7CDAEA6F-9A95-48FC-BCAA-C42893F2F508}" destId="{55BDCBA5-3C62-451B-AD41-4D07CDF963DC}" srcOrd="1" destOrd="0" presId="urn:microsoft.com/office/officeart/2005/8/layout/hierarchy2"/>
    <dgm:cxn modelId="{9CD30173-C33A-45AC-BDAB-475E64D0AA07}" type="presParOf" srcId="{735C52C7-7196-4810-A119-3583056D0075}" destId="{69E5E8FE-3090-40EF-9A38-AE5892CDB1A6}" srcOrd="4" destOrd="0" presId="urn:microsoft.com/office/officeart/2005/8/layout/hierarchy2"/>
    <dgm:cxn modelId="{94080143-484C-4D2D-BA65-9C62E1FE553A}" type="presParOf" srcId="{69E5E8FE-3090-40EF-9A38-AE5892CDB1A6}" destId="{2A73C1F2-AFBE-448F-BB63-DA97F990FC2F}" srcOrd="0" destOrd="0" presId="urn:microsoft.com/office/officeart/2005/8/layout/hierarchy2"/>
    <dgm:cxn modelId="{7C0D4420-A2E0-4857-89EA-FC985665F1D1}" type="presParOf" srcId="{735C52C7-7196-4810-A119-3583056D0075}" destId="{E30A9965-7D84-4487-BAFF-DDF5BCB6D0B9}" srcOrd="5" destOrd="0" presId="urn:microsoft.com/office/officeart/2005/8/layout/hierarchy2"/>
    <dgm:cxn modelId="{DEC17B81-D27D-4095-A9E4-D16A1F45A3E7}" type="presParOf" srcId="{E30A9965-7D84-4487-BAFF-DDF5BCB6D0B9}" destId="{690C9CDA-55F0-4DE8-B5A2-C201ABAA46FD}" srcOrd="0" destOrd="0" presId="urn:microsoft.com/office/officeart/2005/8/layout/hierarchy2"/>
    <dgm:cxn modelId="{A3FDDDF3-A572-458E-8908-3A9395C07461}" type="presParOf" srcId="{E30A9965-7D84-4487-BAFF-DDF5BCB6D0B9}" destId="{CE2808DE-5505-4E5D-93B9-5CE9CD6391E9}" srcOrd="1" destOrd="0" presId="urn:microsoft.com/office/officeart/2005/8/layout/hierarchy2"/>
    <dgm:cxn modelId="{C482946E-808F-4064-9FDE-029AF888AE7E}" type="presParOf" srcId="{CE2808DE-5505-4E5D-93B9-5CE9CD6391E9}" destId="{357F214B-C8B7-4DF3-A308-95992993594B}" srcOrd="0" destOrd="0" presId="urn:microsoft.com/office/officeart/2005/8/layout/hierarchy2"/>
    <dgm:cxn modelId="{525A0544-5568-4E7F-AD38-FBB06EFB10BF}" type="presParOf" srcId="{357F214B-C8B7-4DF3-A308-95992993594B}" destId="{8117CD21-EF35-4752-A1C4-F952B10ED299}" srcOrd="0" destOrd="0" presId="urn:microsoft.com/office/officeart/2005/8/layout/hierarchy2"/>
    <dgm:cxn modelId="{45800854-869E-4DCD-BB48-8010B042FE98}" type="presParOf" srcId="{CE2808DE-5505-4E5D-93B9-5CE9CD6391E9}" destId="{ECC54CFB-6653-4F02-800A-723A0739334D}" srcOrd="1" destOrd="0" presId="urn:microsoft.com/office/officeart/2005/8/layout/hierarchy2"/>
    <dgm:cxn modelId="{8BB3F312-98BB-40EA-9933-692DCCE05452}" type="presParOf" srcId="{ECC54CFB-6653-4F02-800A-723A0739334D}" destId="{A900598D-E014-466B-9BF2-B56D9CEEB427}" srcOrd="0" destOrd="0" presId="urn:microsoft.com/office/officeart/2005/8/layout/hierarchy2"/>
    <dgm:cxn modelId="{99F74420-9F63-4FFD-904C-DFCDE610FEE1}" type="presParOf" srcId="{ECC54CFB-6653-4F02-800A-723A0739334D}" destId="{AA09A310-2850-440B-A5BA-20A4B24197B1}" srcOrd="1" destOrd="0" presId="urn:microsoft.com/office/officeart/2005/8/layout/hierarchy2"/>
    <dgm:cxn modelId="{7849F0F2-BB64-4939-9547-89B222E3FB45}" type="presParOf" srcId="{AA09A310-2850-440B-A5BA-20A4B24197B1}" destId="{896DE361-4DFB-4910-849C-F346969275C5}" srcOrd="0" destOrd="0" presId="urn:microsoft.com/office/officeart/2005/8/layout/hierarchy2"/>
    <dgm:cxn modelId="{8FCE5285-D2F7-40B0-9DF1-38F28E77FC6F}" type="presParOf" srcId="{896DE361-4DFB-4910-849C-F346969275C5}" destId="{A8D33307-635E-4972-B0CF-E19FA073CF66}" srcOrd="0" destOrd="0" presId="urn:microsoft.com/office/officeart/2005/8/layout/hierarchy2"/>
    <dgm:cxn modelId="{F3B8FA1A-FEAF-4953-AE38-B39A4D25D974}" type="presParOf" srcId="{AA09A310-2850-440B-A5BA-20A4B24197B1}" destId="{E2AE658A-187F-4E90-8DCC-0BE12C8FCDA2}" srcOrd="1" destOrd="0" presId="urn:microsoft.com/office/officeart/2005/8/layout/hierarchy2"/>
    <dgm:cxn modelId="{28AF60CE-AD5C-4EE3-9E46-9643B5175DB4}" type="presParOf" srcId="{E2AE658A-187F-4E90-8DCC-0BE12C8FCDA2}" destId="{9C8B845B-AFBC-4296-AAD4-31BDBA271B37}" srcOrd="0" destOrd="0" presId="urn:microsoft.com/office/officeart/2005/8/layout/hierarchy2"/>
    <dgm:cxn modelId="{28D76F79-0BA9-42AC-B423-75F2F23886CB}" type="presParOf" srcId="{E2AE658A-187F-4E90-8DCC-0BE12C8FCDA2}" destId="{0400A3A5-6FBC-4D34-AC31-B859E51774A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11BD32F-2F06-40C3-AA73-F7C966326635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8A32D82-E993-4A84-A575-18C753149DEC}">
      <dgm:prSet phldrT="[Text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1</a:t>
          </a:r>
        </a:p>
      </dgm:t>
    </dgm:pt>
    <dgm:pt modelId="{90935272-E050-4CDD-82E0-15EEC2C950F2}" type="parTrans" cxnId="{18D7D9A7-C72E-4401-839E-30F61B4BF16F}">
      <dgm:prSet/>
      <dgm:spPr/>
      <dgm:t>
        <a:bodyPr/>
        <a:lstStyle/>
        <a:p>
          <a:endParaRPr lang="en-GB"/>
        </a:p>
      </dgm:t>
    </dgm:pt>
    <dgm:pt modelId="{E164C1A2-56D3-4C95-9AE5-D12813106D8A}" type="sibTrans" cxnId="{18D7D9A7-C72E-4401-839E-30F61B4BF16F}">
      <dgm:prSet/>
      <dgm:spPr/>
      <dgm:t>
        <a:bodyPr/>
        <a:lstStyle/>
        <a:p>
          <a:endParaRPr lang="en-GB"/>
        </a:p>
      </dgm:t>
    </dgm:pt>
    <dgm:pt modelId="{55A9CC3C-FEAD-4EED-9FC9-D2D0A6567499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2</a:t>
          </a:r>
        </a:p>
      </dgm:t>
    </dgm:pt>
    <dgm:pt modelId="{AEC0DFC7-27D5-40BF-8CD5-CB3274A5269E}" type="parTrans" cxnId="{CF7B6FC2-4498-406B-B41A-CF9AD20D658F}">
      <dgm:prSet/>
      <dgm:spPr/>
      <dgm:t>
        <a:bodyPr/>
        <a:lstStyle/>
        <a:p>
          <a:endParaRPr lang="en-GB"/>
        </a:p>
      </dgm:t>
    </dgm:pt>
    <dgm:pt modelId="{2ADEBF9B-F42C-491A-8B81-DF8E54FC55BB}" type="sibTrans" cxnId="{CF7B6FC2-4498-406B-B41A-CF9AD20D658F}">
      <dgm:prSet/>
      <dgm:spPr/>
      <dgm:t>
        <a:bodyPr/>
        <a:lstStyle/>
        <a:p>
          <a:endParaRPr lang="en-GB"/>
        </a:p>
      </dgm:t>
    </dgm:pt>
    <dgm:pt modelId="{52B4BC8E-FE14-4803-82EC-A8BB6820558A}">
      <dgm:prSet phldrT="[Text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3</a:t>
          </a:r>
        </a:p>
      </dgm:t>
    </dgm:pt>
    <dgm:pt modelId="{9C54E637-5AA6-49B7-9932-48F213A65253}" type="parTrans" cxnId="{8D7056F8-DA71-4A85-82A1-37985BC848D6}">
      <dgm:prSet/>
      <dgm:spPr/>
      <dgm:t>
        <a:bodyPr/>
        <a:lstStyle/>
        <a:p>
          <a:endParaRPr lang="en-GB"/>
        </a:p>
      </dgm:t>
    </dgm:pt>
    <dgm:pt modelId="{9F44998A-0F1E-4D21-BA5D-47BDC43BE062}" type="sibTrans" cxnId="{8D7056F8-DA71-4A85-82A1-37985BC848D6}">
      <dgm:prSet/>
      <dgm:spPr/>
      <dgm:t>
        <a:bodyPr/>
        <a:lstStyle/>
        <a:p>
          <a:endParaRPr lang="en-GB"/>
        </a:p>
      </dgm:t>
    </dgm:pt>
    <dgm:pt modelId="{B32AC68E-6A03-4519-99D5-045EBCDD32F5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4</a:t>
          </a:r>
        </a:p>
      </dgm:t>
    </dgm:pt>
    <dgm:pt modelId="{E56DEFFB-00C0-4950-BBC9-F53805F15E03}" type="parTrans" cxnId="{F4164C0C-8901-4E48-ABB9-96713685DF5D}">
      <dgm:prSet/>
      <dgm:spPr/>
      <dgm:t>
        <a:bodyPr/>
        <a:lstStyle/>
        <a:p>
          <a:endParaRPr lang="en-GB"/>
        </a:p>
      </dgm:t>
    </dgm:pt>
    <dgm:pt modelId="{1905D5A7-A7B4-4DAC-8031-B3791075112B}" type="sibTrans" cxnId="{F4164C0C-8901-4E48-ABB9-96713685DF5D}">
      <dgm:prSet/>
      <dgm:spPr/>
      <dgm:t>
        <a:bodyPr/>
        <a:lstStyle/>
        <a:p>
          <a:endParaRPr lang="en-GB"/>
        </a:p>
      </dgm:t>
    </dgm:pt>
    <dgm:pt modelId="{159A6A96-FD97-4864-AFF3-03FEE265A1A6}">
      <dgm:prSet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5</a:t>
          </a:r>
        </a:p>
      </dgm:t>
    </dgm:pt>
    <dgm:pt modelId="{740952E5-8EAE-4B98-ACFC-1E55AB21ECA3}" type="parTrans" cxnId="{01215D89-0A6C-49CA-B09D-D08D745FE6D9}">
      <dgm:prSet/>
      <dgm:spPr/>
      <dgm:t>
        <a:bodyPr/>
        <a:lstStyle/>
        <a:p>
          <a:endParaRPr lang="en-GB"/>
        </a:p>
      </dgm:t>
    </dgm:pt>
    <dgm:pt modelId="{ABCA9A29-A83C-494E-9467-2F0BEEDD6656}" type="sibTrans" cxnId="{01215D89-0A6C-49CA-B09D-D08D745FE6D9}">
      <dgm:prSet/>
      <dgm:spPr/>
      <dgm:t>
        <a:bodyPr/>
        <a:lstStyle/>
        <a:p>
          <a:endParaRPr lang="en-GB"/>
        </a:p>
      </dgm:t>
    </dgm:pt>
    <dgm:pt modelId="{89546364-EFD9-4458-88F4-6039F429B764}">
      <dgm:prSet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6</a:t>
          </a:r>
        </a:p>
      </dgm:t>
    </dgm:pt>
    <dgm:pt modelId="{7E7519F2-0E77-458E-AD10-BFD41E44D7FA}" type="parTrans" cxnId="{C2820B51-F8A0-4D98-ABC0-7794617874D7}">
      <dgm:prSet/>
      <dgm:spPr/>
      <dgm:t>
        <a:bodyPr/>
        <a:lstStyle/>
        <a:p>
          <a:endParaRPr lang="en-GB"/>
        </a:p>
      </dgm:t>
    </dgm:pt>
    <dgm:pt modelId="{C1E8A87A-9F63-489C-A319-7FB69182E8E3}" type="sibTrans" cxnId="{C2820B51-F8A0-4D98-ABC0-7794617874D7}">
      <dgm:prSet/>
      <dgm:spPr/>
      <dgm:t>
        <a:bodyPr/>
        <a:lstStyle/>
        <a:p>
          <a:endParaRPr lang="en-GB"/>
        </a:p>
      </dgm:t>
    </dgm:pt>
    <dgm:pt modelId="{8D294A63-394A-4F51-A359-019812CF730B}">
      <dgm:prSet/>
      <dgm:spPr/>
      <dgm:t>
        <a:bodyPr/>
        <a:lstStyle/>
        <a:p>
          <a:r>
            <a:rPr lang="en-GB" dirty="0"/>
            <a:t>7</a:t>
          </a:r>
        </a:p>
      </dgm:t>
    </dgm:pt>
    <dgm:pt modelId="{11689DB3-865B-4C44-80E9-DEE5398BA721}" type="parTrans" cxnId="{4CFFFC16-EEB2-4489-8BFD-F49E59697CAE}">
      <dgm:prSet/>
      <dgm:spPr/>
      <dgm:t>
        <a:bodyPr/>
        <a:lstStyle/>
        <a:p>
          <a:endParaRPr lang="en-GB"/>
        </a:p>
      </dgm:t>
    </dgm:pt>
    <dgm:pt modelId="{A720B9E8-EEB2-4BDD-8815-56EF0292D087}" type="sibTrans" cxnId="{4CFFFC16-EEB2-4489-8BFD-F49E59697CAE}">
      <dgm:prSet/>
      <dgm:spPr/>
      <dgm:t>
        <a:bodyPr/>
        <a:lstStyle/>
        <a:p>
          <a:endParaRPr lang="en-GB"/>
        </a:p>
      </dgm:t>
    </dgm:pt>
    <dgm:pt modelId="{7D5F10F7-F616-45FF-9E2F-390AA8765FF7}" type="pres">
      <dgm:prSet presAssocID="{911BD32F-2F06-40C3-AA73-F7C966326635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43C9A8CF-C817-4E54-AAF2-DCA721FF5408}" type="pres">
      <dgm:prSet presAssocID="{8D294A63-394A-4F51-A359-019812CF730B}" presName="Accent7" presStyleCnt="0"/>
      <dgm:spPr/>
    </dgm:pt>
    <dgm:pt modelId="{A9121B2F-9FB0-4DCC-BA9A-8FBABE42EDFC}" type="pres">
      <dgm:prSet presAssocID="{8D294A63-394A-4F51-A359-019812CF730B}" presName="Accent" presStyleLbl="node1" presStyleIdx="0" presStyleCnt="7"/>
      <dgm:spPr/>
    </dgm:pt>
    <dgm:pt modelId="{278DC083-6B0C-4289-A967-5E3B4ECD499A}" type="pres">
      <dgm:prSet presAssocID="{8D294A63-394A-4F51-A359-019812CF730B}" presName="ParentBackground7" presStyleCnt="0"/>
      <dgm:spPr/>
    </dgm:pt>
    <dgm:pt modelId="{99D5BB89-3930-44DD-9885-0F296C11F88A}" type="pres">
      <dgm:prSet presAssocID="{8D294A63-394A-4F51-A359-019812CF730B}" presName="ParentBackground" presStyleLbl="fgAcc1" presStyleIdx="0" presStyleCnt="7"/>
      <dgm:spPr/>
    </dgm:pt>
    <dgm:pt modelId="{2416133D-9E16-43D5-8561-004624132712}" type="pres">
      <dgm:prSet presAssocID="{8D294A63-394A-4F51-A359-019812CF730B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EF14FA1-8446-430E-B3A2-0FFFFD448963}" type="pres">
      <dgm:prSet presAssocID="{89546364-EFD9-4458-88F4-6039F429B764}" presName="Accent6" presStyleCnt="0"/>
      <dgm:spPr/>
    </dgm:pt>
    <dgm:pt modelId="{8F42912C-F137-49DB-B1A7-B200F7219CB6}" type="pres">
      <dgm:prSet presAssocID="{89546364-EFD9-4458-88F4-6039F429B764}" presName="Accent" presStyleLbl="node1" presStyleIdx="1" presStyleCnt="7"/>
      <dgm:spPr/>
    </dgm:pt>
    <dgm:pt modelId="{6FCE94F5-4F26-406B-A936-1055B6C9E323}" type="pres">
      <dgm:prSet presAssocID="{89546364-EFD9-4458-88F4-6039F429B764}" presName="ParentBackground6" presStyleCnt="0"/>
      <dgm:spPr/>
    </dgm:pt>
    <dgm:pt modelId="{C11EB89F-52BD-41DE-9321-C0C8227FC181}" type="pres">
      <dgm:prSet presAssocID="{89546364-EFD9-4458-88F4-6039F429B764}" presName="ParentBackground" presStyleLbl="fgAcc1" presStyleIdx="1" presStyleCnt="7"/>
      <dgm:spPr/>
    </dgm:pt>
    <dgm:pt modelId="{F02D2E3E-43B9-4D84-B555-8BA89897DA10}" type="pres">
      <dgm:prSet presAssocID="{89546364-EFD9-4458-88F4-6039F429B764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679E119-ADC6-485C-87A5-B9C9633664B6}" type="pres">
      <dgm:prSet presAssocID="{159A6A96-FD97-4864-AFF3-03FEE265A1A6}" presName="Accent5" presStyleCnt="0"/>
      <dgm:spPr/>
    </dgm:pt>
    <dgm:pt modelId="{F81E4647-F694-458A-A49E-7B4C13281BB3}" type="pres">
      <dgm:prSet presAssocID="{159A6A96-FD97-4864-AFF3-03FEE265A1A6}" presName="Accent" presStyleLbl="node1" presStyleIdx="2" presStyleCnt="7"/>
      <dgm:spPr/>
    </dgm:pt>
    <dgm:pt modelId="{7F23E19D-FD19-4B16-87A9-32753D3927B9}" type="pres">
      <dgm:prSet presAssocID="{159A6A96-FD97-4864-AFF3-03FEE265A1A6}" presName="ParentBackground5" presStyleCnt="0"/>
      <dgm:spPr/>
    </dgm:pt>
    <dgm:pt modelId="{5D24E520-8AFD-48C9-A022-7DB86476CC10}" type="pres">
      <dgm:prSet presAssocID="{159A6A96-FD97-4864-AFF3-03FEE265A1A6}" presName="ParentBackground" presStyleLbl="fgAcc1" presStyleIdx="2" presStyleCnt="7"/>
      <dgm:spPr/>
    </dgm:pt>
    <dgm:pt modelId="{20423B0A-3576-4949-85AF-42F5739D01E2}" type="pres">
      <dgm:prSet presAssocID="{159A6A96-FD97-4864-AFF3-03FEE265A1A6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8CA0283-EC94-4101-947F-3905A52D4DE6}" type="pres">
      <dgm:prSet presAssocID="{B32AC68E-6A03-4519-99D5-045EBCDD32F5}" presName="Accent4" presStyleCnt="0"/>
      <dgm:spPr/>
    </dgm:pt>
    <dgm:pt modelId="{5D452AEB-69A7-4BAF-9130-1571D400D5C9}" type="pres">
      <dgm:prSet presAssocID="{B32AC68E-6A03-4519-99D5-045EBCDD32F5}" presName="Accent" presStyleLbl="node1" presStyleIdx="3" presStyleCnt="7"/>
      <dgm:spPr/>
    </dgm:pt>
    <dgm:pt modelId="{97A2CE50-C94A-4FB9-B09E-DE6594DD78FA}" type="pres">
      <dgm:prSet presAssocID="{B32AC68E-6A03-4519-99D5-045EBCDD32F5}" presName="ParentBackground4" presStyleCnt="0"/>
      <dgm:spPr/>
    </dgm:pt>
    <dgm:pt modelId="{DE6F10EE-4D3B-433F-9B52-9A4459E3BB11}" type="pres">
      <dgm:prSet presAssocID="{B32AC68E-6A03-4519-99D5-045EBCDD32F5}" presName="ParentBackground" presStyleLbl="fgAcc1" presStyleIdx="3" presStyleCnt="7"/>
      <dgm:spPr/>
    </dgm:pt>
    <dgm:pt modelId="{579404B2-B02D-4812-AD1F-AEE167711081}" type="pres">
      <dgm:prSet presAssocID="{B32AC68E-6A03-4519-99D5-045EBCDD32F5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756DE7A4-0DCC-45E2-8BF5-3AF42E437736}" type="pres">
      <dgm:prSet presAssocID="{52B4BC8E-FE14-4803-82EC-A8BB6820558A}" presName="Accent3" presStyleCnt="0"/>
      <dgm:spPr/>
    </dgm:pt>
    <dgm:pt modelId="{87F47F0D-2FD3-4F1F-928A-DEB9F87DF1AB}" type="pres">
      <dgm:prSet presAssocID="{52B4BC8E-FE14-4803-82EC-A8BB6820558A}" presName="Accent" presStyleLbl="node1" presStyleIdx="4" presStyleCnt="7"/>
      <dgm:spPr/>
    </dgm:pt>
    <dgm:pt modelId="{25024989-4FDE-48AE-AF45-801779AF30E3}" type="pres">
      <dgm:prSet presAssocID="{52B4BC8E-FE14-4803-82EC-A8BB6820558A}" presName="ParentBackground3" presStyleCnt="0"/>
      <dgm:spPr/>
    </dgm:pt>
    <dgm:pt modelId="{BB734570-0160-430A-B991-F085E19FFBB9}" type="pres">
      <dgm:prSet presAssocID="{52B4BC8E-FE14-4803-82EC-A8BB6820558A}" presName="ParentBackground" presStyleLbl="fgAcc1" presStyleIdx="4" presStyleCnt="7"/>
      <dgm:spPr/>
    </dgm:pt>
    <dgm:pt modelId="{27B7AE1B-E212-481A-9E32-E81ABA95E3C3}" type="pres">
      <dgm:prSet presAssocID="{52B4BC8E-FE14-4803-82EC-A8BB6820558A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A26D2A4-2312-4AE0-9C54-086709166D30}" type="pres">
      <dgm:prSet presAssocID="{55A9CC3C-FEAD-4EED-9FC9-D2D0A6567499}" presName="Accent2" presStyleCnt="0"/>
      <dgm:spPr/>
    </dgm:pt>
    <dgm:pt modelId="{6E3C7EA1-4689-4F36-BAB9-68C23D04D390}" type="pres">
      <dgm:prSet presAssocID="{55A9CC3C-FEAD-4EED-9FC9-D2D0A6567499}" presName="Accent" presStyleLbl="node1" presStyleIdx="5" presStyleCnt="7"/>
      <dgm:spPr/>
    </dgm:pt>
    <dgm:pt modelId="{B0B22C12-3B95-4784-9AC8-2BD946E5FCAE}" type="pres">
      <dgm:prSet presAssocID="{55A9CC3C-FEAD-4EED-9FC9-D2D0A6567499}" presName="ParentBackground2" presStyleCnt="0"/>
      <dgm:spPr/>
    </dgm:pt>
    <dgm:pt modelId="{62099C05-1A53-4D39-93E9-82497BA20D33}" type="pres">
      <dgm:prSet presAssocID="{55A9CC3C-FEAD-4EED-9FC9-D2D0A6567499}" presName="ParentBackground" presStyleLbl="fgAcc1" presStyleIdx="5" presStyleCnt="7"/>
      <dgm:spPr/>
    </dgm:pt>
    <dgm:pt modelId="{94852AA7-3669-4574-8B13-D16AF83D39AF}" type="pres">
      <dgm:prSet presAssocID="{55A9CC3C-FEAD-4EED-9FC9-D2D0A6567499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F942EAE-F028-458E-BE57-AF0310203B28}" type="pres">
      <dgm:prSet presAssocID="{98A32D82-E993-4A84-A575-18C753149DEC}" presName="Accent1" presStyleCnt="0"/>
      <dgm:spPr/>
    </dgm:pt>
    <dgm:pt modelId="{B6D5376A-B46B-4997-B4EC-CEA1D9B09C37}" type="pres">
      <dgm:prSet presAssocID="{98A32D82-E993-4A84-A575-18C753149DEC}" presName="Accent" presStyleLbl="node1" presStyleIdx="6" presStyleCnt="7"/>
      <dgm:spPr/>
    </dgm:pt>
    <dgm:pt modelId="{B68E70D2-9DCB-4DBB-87A0-35865A7848DA}" type="pres">
      <dgm:prSet presAssocID="{98A32D82-E993-4A84-A575-18C753149DEC}" presName="ParentBackground1" presStyleCnt="0"/>
      <dgm:spPr/>
    </dgm:pt>
    <dgm:pt modelId="{DD5C418B-C7B2-43E7-8501-2987E7EC7541}" type="pres">
      <dgm:prSet presAssocID="{98A32D82-E993-4A84-A575-18C753149DEC}" presName="ParentBackground" presStyleLbl="fgAcc1" presStyleIdx="6" presStyleCnt="7"/>
      <dgm:spPr/>
    </dgm:pt>
    <dgm:pt modelId="{9EB93801-A87A-4B84-AAC6-9A9C31F5033F}" type="pres">
      <dgm:prSet presAssocID="{98A32D82-E993-4A84-A575-18C753149DEC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2F148B01-A527-49FD-B219-D22151390CC2}" type="presOf" srcId="{52B4BC8E-FE14-4803-82EC-A8BB6820558A}" destId="{27B7AE1B-E212-481A-9E32-E81ABA95E3C3}" srcOrd="1" destOrd="0" presId="urn:microsoft.com/office/officeart/2011/layout/CircleProcess"/>
    <dgm:cxn modelId="{76398107-0B93-455C-ADA6-C022CD587519}" type="presOf" srcId="{52B4BC8E-FE14-4803-82EC-A8BB6820558A}" destId="{BB734570-0160-430A-B991-F085E19FFBB9}" srcOrd="0" destOrd="0" presId="urn:microsoft.com/office/officeart/2011/layout/CircleProcess"/>
    <dgm:cxn modelId="{F4164C0C-8901-4E48-ABB9-96713685DF5D}" srcId="{911BD32F-2F06-40C3-AA73-F7C966326635}" destId="{B32AC68E-6A03-4519-99D5-045EBCDD32F5}" srcOrd="3" destOrd="0" parTransId="{E56DEFFB-00C0-4950-BBC9-F53805F15E03}" sibTransId="{1905D5A7-A7B4-4DAC-8031-B3791075112B}"/>
    <dgm:cxn modelId="{6AAA4B10-69F5-403F-95FF-2A53C9757ED1}" type="presOf" srcId="{55A9CC3C-FEAD-4EED-9FC9-D2D0A6567499}" destId="{62099C05-1A53-4D39-93E9-82497BA20D33}" srcOrd="0" destOrd="0" presId="urn:microsoft.com/office/officeart/2011/layout/CircleProcess"/>
    <dgm:cxn modelId="{4CFFFC16-EEB2-4489-8BFD-F49E59697CAE}" srcId="{911BD32F-2F06-40C3-AA73-F7C966326635}" destId="{8D294A63-394A-4F51-A359-019812CF730B}" srcOrd="6" destOrd="0" parTransId="{11689DB3-865B-4C44-80E9-DEE5398BA721}" sibTransId="{A720B9E8-EEB2-4BDD-8815-56EF0292D087}"/>
    <dgm:cxn modelId="{3832871C-A3EF-43D3-A275-9993B6FBC39E}" type="presOf" srcId="{159A6A96-FD97-4864-AFF3-03FEE265A1A6}" destId="{20423B0A-3576-4949-85AF-42F5739D01E2}" srcOrd="1" destOrd="0" presId="urn:microsoft.com/office/officeart/2011/layout/CircleProcess"/>
    <dgm:cxn modelId="{B4C3D42E-6245-497F-B30E-0628316D53A7}" type="presOf" srcId="{89546364-EFD9-4458-88F4-6039F429B764}" destId="{F02D2E3E-43B9-4D84-B555-8BA89897DA10}" srcOrd="1" destOrd="0" presId="urn:microsoft.com/office/officeart/2011/layout/CircleProcess"/>
    <dgm:cxn modelId="{1DA4C541-F51E-4184-820F-36BF760657D0}" type="presOf" srcId="{98A32D82-E993-4A84-A575-18C753149DEC}" destId="{DD5C418B-C7B2-43E7-8501-2987E7EC7541}" srcOrd="0" destOrd="0" presId="urn:microsoft.com/office/officeart/2011/layout/CircleProcess"/>
    <dgm:cxn modelId="{8233E247-13BE-4F16-A10E-E59C7EC429C0}" type="presOf" srcId="{55A9CC3C-FEAD-4EED-9FC9-D2D0A6567499}" destId="{94852AA7-3669-4574-8B13-D16AF83D39AF}" srcOrd="1" destOrd="0" presId="urn:microsoft.com/office/officeart/2011/layout/CircleProcess"/>
    <dgm:cxn modelId="{C2820B51-F8A0-4D98-ABC0-7794617874D7}" srcId="{911BD32F-2F06-40C3-AA73-F7C966326635}" destId="{89546364-EFD9-4458-88F4-6039F429B764}" srcOrd="5" destOrd="0" parTransId="{7E7519F2-0E77-458E-AD10-BFD41E44D7FA}" sibTransId="{C1E8A87A-9F63-489C-A319-7FB69182E8E3}"/>
    <dgm:cxn modelId="{A5771771-055A-4593-A308-D9A0C9A9C03B}" type="presOf" srcId="{8D294A63-394A-4F51-A359-019812CF730B}" destId="{2416133D-9E16-43D5-8561-004624132712}" srcOrd="1" destOrd="0" presId="urn:microsoft.com/office/officeart/2011/layout/CircleProcess"/>
    <dgm:cxn modelId="{C2D91F79-7209-4B95-AF83-AA16E6F07370}" type="presOf" srcId="{8D294A63-394A-4F51-A359-019812CF730B}" destId="{99D5BB89-3930-44DD-9885-0F296C11F88A}" srcOrd="0" destOrd="0" presId="urn:microsoft.com/office/officeart/2011/layout/CircleProcess"/>
    <dgm:cxn modelId="{1A7C0C7F-4955-4000-850E-A5A29F820FF6}" type="presOf" srcId="{98A32D82-E993-4A84-A575-18C753149DEC}" destId="{9EB93801-A87A-4B84-AAC6-9A9C31F5033F}" srcOrd="1" destOrd="0" presId="urn:microsoft.com/office/officeart/2011/layout/CircleProcess"/>
    <dgm:cxn modelId="{3F719B85-F979-46DB-B699-76AD8D031C83}" type="presOf" srcId="{89546364-EFD9-4458-88F4-6039F429B764}" destId="{C11EB89F-52BD-41DE-9321-C0C8227FC181}" srcOrd="0" destOrd="0" presId="urn:microsoft.com/office/officeart/2011/layout/CircleProcess"/>
    <dgm:cxn modelId="{01215D89-0A6C-49CA-B09D-D08D745FE6D9}" srcId="{911BD32F-2F06-40C3-AA73-F7C966326635}" destId="{159A6A96-FD97-4864-AFF3-03FEE265A1A6}" srcOrd="4" destOrd="0" parTransId="{740952E5-8EAE-4B98-ACFC-1E55AB21ECA3}" sibTransId="{ABCA9A29-A83C-494E-9467-2F0BEEDD6656}"/>
    <dgm:cxn modelId="{04145691-39FF-4E1C-B68C-266258C3B38B}" type="presOf" srcId="{B32AC68E-6A03-4519-99D5-045EBCDD32F5}" destId="{579404B2-B02D-4812-AD1F-AEE167711081}" srcOrd="1" destOrd="0" presId="urn:microsoft.com/office/officeart/2011/layout/CircleProcess"/>
    <dgm:cxn modelId="{18D7D9A7-C72E-4401-839E-30F61B4BF16F}" srcId="{911BD32F-2F06-40C3-AA73-F7C966326635}" destId="{98A32D82-E993-4A84-A575-18C753149DEC}" srcOrd="0" destOrd="0" parTransId="{90935272-E050-4CDD-82E0-15EEC2C950F2}" sibTransId="{E164C1A2-56D3-4C95-9AE5-D12813106D8A}"/>
    <dgm:cxn modelId="{27111EB1-AB19-4247-A5AC-6344612ABABE}" type="presOf" srcId="{B32AC68E-6A03-4519-99D5-045EBCDD32F5}" destId="{DE6F10EE-4D3B-433F-9B52-9A4459E3BB11}" srcOrd="0" destOrd="0" presId="urn:microsoft.com/office/officeart/2011/layout/CircleProcess"/>
    <dgm:cxn modelId="{CF7B6FC2-4498-406B-B41A-CF9AD20D658F}" srcId="{911BD32F-2F06-40C3-AA73-F7C966326635}" destId="{55A9CC3C-FEAD-4EED-9FC9-D2D0A6567499}" srcOrd="1" destOrd="0" parTransId="{AEC0DFC7-27D5-40BF-8CD5-CB3274A5269E}" sibTransId="{2ADEBF9B-F42C-491A-8B81-DF8E54FC55BB}"/>
    <dgm:cxn modelId="{B5A1BDD1-8DF7-4510-8E95-C27020F55031}" type="presOf" srcId="{159A6A96-FD97-4864-AFF3-03FEE265A1A6}" destId="{5D24E520-8AFD-48C9-A022-7DB86476CC10}" srcOrd="0" destOrd="0" presId="urn:microsoft.com/office/officeart/2011/layout/CircleProcess"/>
    <dgm:cxn modelId="{EB3C41F0-4315-4066-AC7D-21180D4284F0}" type="presOf" srcId="{911BD32F-2F06-40C3-AA73-F7C966326635}" destId="{7D5F10F7-F616-45FF-9E2F-390AA8765FF7}" srcOrd="0" destOrd="0" presId="urn:microsoft.com/office/officeart/2011/layout/CircleProcess"/>
    <dgm:cxn modelId="{8D7056F8-DA71-4A85-82A1-37985BC848D6}" srcId="{911BD32F-2F06-40C3-AA73-F7C966326635}" destId="{52B4BC8E-FE14-4803-82EC-A8BB6820558A}" srcOrd="2" destOrd="0" parTransId="{9C54E637-5AA6-49B7-9932-48F213A65253}" sibTransId="{9F44998A-0F1E-4D21-BA5D-47BDC43BE062}"/>
    <dgm:cxn modelId="{7D235A29-58D6-4EBD-B3DA-A324F7E1CC2C}" type="presParOf" srcId="{7D5F10F7-F616-45FF-9E2F-390AA8765FF7}" destId="{43C9A8CF-C817-4E54-AAF2-DCA721FF5408}" srcOrd="0" destOrd="0" presId="urn:microsoft.com/office/officeart/2011/layout/CircleProcess"/>
    <dgm:cxn modelId="{6335D627-7E5B-487A-AB31-5928DCCFE68D}" type="presParOf" srcId="{43C9A8CF-C817-4E54-AAF2-DCA721FF5408}" destId="{A9121B2F-9FB0-4DCC-BA9A-8FBABE42EDFC}" srcOrd="0" destOrd="0" presId="urn:microsoft.com/office/officeart/2011/layout/CircleProcess"/>
    <dgm:cxn modelId="{C782D45F-7759-4845-B1FF-D88CE8551B99}" type="presParOf" srcId="{7D5F10F7-F616-45FF-9E2F-390AA8765FF7}" destId="{278DC083-6B0C-4289-A967-5E3B4ECD499A}" srcOrd="1" destOrd="0" presId="urn:microsoft.com/office/officeart/2011/layout/CircleProcess"/>
    <dgm:cxn modelId="{397AD398-685B-48A1-8BDE-83549FDBF794}" type="presParOf" srcId="{278DC083-6B0C-4289-A967-5E3B4ECD499A}" destId="{99D5BB89-3930-44DD-9885-0F296C11F88A}" srcOrd="0" destOrd="0" presId="urn:microsoft.com/office/officeart/2011/layout/CircleProcess"/>
    <dgm:cxn modelId="{3A6F8B49-9164-4874-9A3F-F73C95DA6371}" type="presParOf" srcId="{7D5F10F7-F616-45FF-9E2F-390AA8765FF7}" destId="{2416133D-9E16-43D5-8561-004624132712}" srcOrd="2" destOrd="0" presId="urn:microsoft.com/office/officeart/2011/layout/CircleProcess"/>
    <dgm:cxn modelId="{17DAB76E-2D9D-40E0-A179-62539B1D3D94}" type="presParOf" srcId="{7D5F10F7-F616-45FF-9E2F-390AA8765FF7}" destId="{8EF14FA1-8446-430E-B3A2-0FFFFD448963}" srcOrd="3" destOrd="0" presId="urn:microsoft.com/office/officeart/2011/layout/CircleProcess"/>
    <dgm:cxn modelId="{4B927441-FE23-4308-A5BA-859DFA53D668}" type="presParOf" srcId="{8EF14FA1-8446-430E-B3A2-0FFFFD448963}" destId="{8F42912C-F137-49DB-B1A7-B200F7219CB6}" srcOrd="0" destOrd="0" presId="urn:microsoft.com/office/officeart/2011/layout/CircleProcess"/>
    <dgm:cxn modelId="{1A68250A-AA14-4508-92D6-56D36F10AF03}" type="presParOf" srcId="{7D5F10F7-F616-45FF-9E2F-390AA8765FF7}" destId="{6FCE94F5-4F26-406B-A936-1055B6C9E323}" srcOrd="4" destOrd="0" presId="urn:microsoft.com/office/officeart/2011/layout/CircleProcess"/>
    <dgm:cxn modelId="{F5A6EE1E-9E15-4EA5-8632-B45BA807A27B}" type="presParOf" srcId="{6FCE94F5-4F26-406B-A936-1055B6C9E323}" destId="{C11EB89F-52BD-41DE-9321-C0C8227FC181}" srcOrd="0" destOrd="0" presId="urn:microsoft.com/office/officeart/2011/layout/CircleProcess"/>
    <dgm:cxn modelId="{282929EA-9F89-42F0-A87D-29EB20422BB1}" type="presParOf" srcId="{7D5F10F7-F616-45FF-9E2F-390AA8765FF7}" destId="{F02D2E3E-43B9-4D84-B555-8BA89897DA10}" srcOrd="5" destOrd="0" presId="urn:microsoft.com/office/officeart/2011/layout/CircleProcess"/>
    <dgm:cxn modelId="{8212FC00-36F5-4093-8653-D1725070BAE8}" type="presParOf" srcId="{7D5F10F7-F616-45FF-9E2F-390AA8765FF7}" destId="{A679E119-ADC6-485C-87A5-B9C9633664B6}" srcOrd="6" destOrd="0" presId="urn:microsoft.com/office/officeart/2011/layout/CircleProcess"/>
    <dgm:cxn modelId="{E2FC310A-83F9-4978-8CC8-EAD9391D7375}" type="presParOf" srcId="{A679E119-ADC6-485C-87A5-B9C9633664B6}" destId="{F81E4647-F694-458A-A49E-7B4C13281BB3}" srcOrd="0" destOrd="0" presId="urn:microsoft.com/office/officeart/2011/layout/CircleProcess"/>
    <dgm:cxn modelId="{C17C1F9D-3DC3-4F18-9D83-799A39BB20E4}" type="presParOf" srcId="{7D5F10F7-F616-45FF-9E2F-390AA8765FF7}" destId="{7F23E19D-FD19-4B16-87A9-32753D3927B9}" srcOrd="7" destOrd="0" presId="urn:microsoft.com/office/officeart/2011/layout/CircleProcess"/>
    <dgm:cxn modelId="{7CE63EEF-E4CF-4578-872E-7C70B4CFB293}" type="presParOf" srcId="{7F23E19D-FD19-4B16-87A9-32753D3927B9}" destId="{5D24E520-8AFD-48C9-A022-7DB86476CC10}" srcOrd="0" destOrd="0" presId="urn:microsoft.com/office/officeart/2011/layout/CircleProcess"/>
    <dgm:cxn modelId="{14137A98-FAC5-4437-A355-B888A4131D35}" type="presParOf" srcId="{7D5F10F7-F616-45FF-9E2F-390AA8765FF7}" destId="{20423B0A-3576-4949-85AF-42F5739D01E2}" srcOrd="8" destOrd="0" presId="urn:microsoft.com/office/officeart/2011/layout/CircleProcess"/>
    <dgm:cxn modelId="{25A4B81F-8B05-4DA1-A715-5C137E31C072}" type="presParOf" srcId="{7D5F10F7-F616-45FF-9E2F-390AA8765FF7}" destId="{A8CA0283-EC94-4101-947F-3905A52D4DE6}" srcOrd="9" destOrd="0" presId="urn:microsoft.com/office/officeart/2011/layout/CircleProcess"/>
    <dgm:cxn modelId="{4800088D-02C7-408E-859C-2F4D8DE05611}" type="presParOf" srcId="{A8CA0283-EC94-4101-947F-3905A52D4DE6}" destId="{5D452AEB-69A7-4BAF-9130-1571D400D5C9}" srcOrd="0" destOrd="0" presId="urn:microsoft.com/office/officeart/2011/layout/CircleProcess"/>
    <dgm:cxn modelId="{5DE7BFB5-3556-4494-A0F6-C8E259DCAE4E}" type="presParOf" srcId="{7D5F10F7-F616-45FF-9E2F-390AA8765FF7}" destId="{97A2CE50-C94A-4FB9-B09E-DE6594DD78FA}" srcOrd="10" destOrd="0" presId="urn:microsoft.com/office/officeart/2011/layout/CircleProcess"/>
    <dgm:cxn modelId="{600E8053-9F77-4068-B817-D991FD263728}" type="presParOf" srcId="{97A2CE50-C94A-4FB9-B09E-DE6594DD78FA}" destId="{DE6F10EE-4D3B-433F-9B52-9A4459E3BB11}" srcOrd="0" destOrd="0" presId="urn:microsoft.com/office/officeart/2011/layout/CircleProcess"/>
    <dgm:cxn modelId="{6234D812-E9DA-4FD9-8138-0E1C9E6053F7}" type="presParOf" srcId="{7D5F10F7-F616-45FF-9E2F-390AA8765FF7}" destId="{579404B2-B02D-4812-AD1F-AEE167711081}" srcOrd="11" destOrd="0" presId="urn:microsoft.com/office/officeart/2011/layout/CircleProcess"/>
    <dgm:cxn modelId="{5E700F7E-90DD-4867-BBAB-3E56AEF2F2DB}" type="presParOf" srcId="{7D5F10F7-F616-45FF-9E2F-390AA8765FF7}" destId="{756DE7A4-0DCC-45E2-8BF5-3AF42E437736}" srcOrd="12" destOrd="0" presId="urn:microsoft.com/office/officeart/2011/layout/CircleProcess"/>
    <dgm:cxn modelId="{53CC2F00-E93E-4801-ABC7-988E549EDAF2}" type="presParOf" srcId="{756DE7A4-0DCC-45E2-8BF5-3AF42E437736}" destId="{87F47F0D-2FD3-4F1F-928A-DEB9F87DF1AB}" srcOrd="0" destOrd="0" presId="urn:microsoft.com/office/officeart/2011/layout/CircleProcess"/>
    <dgm:cxn modelId="{70758D02-54C5-4B35-B3DA-7046B923CDBA}" type="presParOf" srcId="{7D5F10F7-F616-45FF-9E2F-390AA8765FF7}" destId="{25024989-4FDE-48AE-AF45-801779AF30E3}" srcOrd="13" destOrd="0" presId="urn:microsoft.com/office/officeart/2011/layout/CircleProcess"/>
    <dgm:cxn modelId="{7A3C4E0D-C3C4-4D97-84B7-10CD9F44654C}" type="presParOf" srcId="{25024989-4FDE-48AE-AF45-801779AF30E3}" destId="{BB734570-0160-430A-B991-F085E19FFBB9}" srcOrd="0" destOrd="0" presId="urn:microsoft.com/office/officeart/2011/layout/CircleProcess"/>
    <dgm:cxn modelId="{2829B96C-0C2D-4487-BFC5-A940453815CE}" type="presParOf" srcId="{7D5F10F7-F616-45FF-9E2F-390AA8765FF7}" destId="{27B7AE1B-E212-481A-9E32-E81ABA95E3C3}" srcOrd="14" destOrd="0" presId="urn:microsoft.com/office/officeart/2011/layout/CircleProcess"/>
    <dgm:cxn modelId="{5ECB7A5A-BDEC-4A7A-AE20-1B064BF56753}" type="presParOf" srcId="{7D5F10F7-F616-45FF-9E2F-390AA8765FF7}" destId="{BA26D2A4-2312-4AE0-9C54-086709166D30}" srcOrd="15" destOrd="0" presId="urn:microsoft.com/office/officeart/2011/layout/CircleProcess"/>
    <dgm:cxn modelId="{5FE221E6-A408-421E-9454-D62D2E284548}" type="presParOf" srcId="{BA26D2A4-2312-4AE0-9C54-086709166D30}" destId="{6E3C7EA1-4689-4F36-BAB9-68C23D04D390}" srcOrd="0" destOrd="0" presId="urn:microsoft.com/office/officeart/2011/layout/CircleProcess"/>
    <dgm:cxn modelId="{75BC934C-708C-4F88-A26F-706FF346A86D}" type="presParOf" srcId="{7D5F10F7-F616-45FF-9E2F-390AA8765FF7}" destId="{B0B22C12-3B95-4784-9AC8-2BD946E5FCAE}" srcOrd="16" destOrd="0" presId="urn:microsoft.com/office/officeart/2011/layout/CircleProcess"/>
    <dgm:cxn modelId="{24054BD2-F69D-44F3-A66C-74FE30DAEFDC}" type="presParOf" srcId="{B0B22C12-3B95-4784-9AC8-2BD946E5FCAE}" destId="{62099C05-1A53-4D39-93E9-82497BA20D33}" srcOrd="0" destOrd="0" presId="urn:microsoft.com/office/officeart/2011/layout/CircleProcess"/>
    <dgm:cxn modelId="{F1E5BE14-9E45-48B1-A6B8-7D05A0914CDE}" type="presParOf" srcId="{7D5F10F7-F616-45FF-9E2F-390AA8765FF7}" destId="{94852AA7-3669-4574-8B13-D16AF83D39AF}" srcOrd="17" destOrd="0" presId="urn:microsoft.com/office/officeart/2011/layout/CircleProcess"/>
    <dgm:cxn modelId="{7644E25B-862B-4AE4-8BD9-33E11352C63B}" type="presParOf" srcId="{7D5F10F7-F616-45FF-9E2F-390AA8765FF7}" destId="{BF942EAE-F028-458E-BE57-AF0310203B28}" srcOrd="18" destOrd="0" presId="urn:microsoft.com/office/officeart/2011/layout/CircleProcess"/>
    <dgm:cxn modelId="{D9AE7E88-C42E-4CBD-B9BF-F849A6B61C97}" type="presParOf" srcId="{BF942EAE-F028-458E-BE57-AF0310203B28}" destId="{B6D5376A-B46B-4997-B4EC-CEA1D9B09C37}" srcOrd="0" destOrd="0" presId="urn:microsoft.com/office/officeart/2011/layout/CircleProcess"/>
    <dgm:cxn modelId="{1F73F84E-7A17-4128-ABE6-4B62663271F0}" type="presParOf" srcId="{7D5F10F7-F616-45FF-9E2F-390AA8765FF7}" destId="{B68E70D2-9DCB-4DBB-87A0-35865A7848DA}" srcOrd="19" destOrd="0" presId="urn:microsoft.com/office/officeart/2011/layout/CircleProcess"/>
    <dgm:cxn modelId="{95EAC807-FD90-4EE2-8874-7BF5B8C3AC1E}" type="presParOf" srcId="{B68E70D2-9DCB-4DBB-87A0-35865A7848DA}" destId="{DD5C418B-C7B2-43E7-8501-2987E7EC7541}" srcOrd="0" destOrd="0" presId="urn:microsoft.com/office/officeart/2011/layout/CircleProcess"/>
    <dgm:cxn modelId="{DB75B641-CDF3-4515-96D9-9110D5BDDB99}" type="presParOf" srcId="{7D5F10F7-F616-45FF-9E2F-390AA8765FF7}" destId="{9EB93801-A87A-4B84-AAC6-9A9C31F5033F}" srcOrd="2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84528FE-3E1F-41F1-8C7D-C13C444BDAC3}" type="doc">
      <dgm:prSet loTypeId="urn:microsoft.com/office/officeart/2005/8/layout/architecture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FE091FB-DE98-4927-8BC2-46E48383BB78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sz="4000"/>
            <a:t>Failure of Dump Condenser Heads</a:t>
          </a:r>
        </a:p>
      </dgm:t>
    </dgm:pt>
    <dgm:pt modelId="{4CA1E5DD-7C79-4242-B5CE-F351655A9932}" type="parTrans" cxnId="{384723F4-F6E2-4158-BFF4-25998C0C16C3}">
      <dgm:prSet/>
      <dgm:spPr/>
      <dgm:t>
        <a:bodyPr/>
        <a:lstStyle/>
        <a:p>
          <a:endParaRPr lang="en-GB"/>
        </a:p>
      </dgm:t>
    </dgm:pt>
    <dgm:pt modelId="{058AFF12-4ED5-4ED5-B2C4-6E281242A0C6}" type="sibTrans" cxnId="{384723F4-F6E2-4158-BFF4-25998C0C16C3}">
      <dgm:prSet/>
      <dgm:spPr/>
      <dgm:t>
        <a:bodyPr/>
        <a:lstStyle/>
        <a:p>
          <a:endParaRPr lang="en-GB"/>
        </a:p>
      </dgm:t>
    </dgm:pt>
    <dgm:pt modelId="{CD550881-BE29-43B5-9557-38E42613B933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sz="1600"/>
            <a:t>Liquid Zinc Embrittlement and Thermal Shock</a:t>
          </a:r>
        </a:p>
      </dgm:t>
    </dgm:pt>
    <dgm:pt modelId="{809804BE-548A-48FD-A0D8-4F3690B51511}" type="parTrans" cxnId="{85D55AED-ACD2-487C-95F8-15C54ACC784C}">
      <dgm:prSet/>
      <dgm:spPr/>
      <dgm:t>
        <a:bodyPr/>
        <a:lstStyle/>
        <a:p>
          <a:endParaRPr lang="en-GB"/>
        </a:p>
      </dgm:t>
    </dgm:pt>
    <dgm:pt modelId="{AE00C448-B3CF-470F-98A5-051AE0B4AE83}" type="sibTrans" cxnId="{85D55AED-ACD2-487C-95F8-15C54ACC784C}">
      <dgm:prSet/>
      <dgm:spPr/>
      <dgm:t>
        <a:bodyPr/>
        <a:lstStyle/>
        <a:p>
          <a:endParaRPr lang="en-GB"/>
        </a:p>
      </dgm:t>
    </dgm:pt>
    <dgm:pt modelId="{F619817A-CC34-44CA-B98E-B6AFC8C049DA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sz="1800" dirty="0"/>
            <a:t>Thermal &amp; Vibration-Induced Fatigue</a:t>
          </a:r>
        </a:p>
      </dgm:t>
    </dgm:pt>
    <dgm:pt modelId="{1700E6EF-D715-4FF7-9877-D5B179386089}" type="parTrans" cxnId="{4CA50473-A39D-4B3D-96BF-00F945F6566D}">
      <dgm:prSet/>
      <dgm:spPr/>
      <dgm:t>
        <a:bodyPr/>
        <a:lstStyle/>
        <a:p>
          <a:endParaRPr lang="en-GB"/>
        </a:p>
      </dgm:t>
    </dgm:pt>
    <dgm:pt modelId="{3CF298A0-F5B2-4EA1-AB9C-CA37EB668DEE}" type="sibTrans" cxnId="{4CA50473-A39D-4B3D-96BF-00F945F6566D}">
      <dgm:prSet/>
      <dgm:spPr/>
      <dgm:t>
        <a:bodyPr/>
        <a:lstStyle/>
        <a:p>
          <a:endParaRPr lang="en-GB"/>
        </a:p>
      </dgm:t>
    </dgm:pt>
    <dgm:pt modelId="{E168D659-9367-4DE6-B8B5-E8DA49E01F63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sz="1800"/>
            <a:t>Failure Investigation </a:t>
          </a:r>
        </a:p>
      </dgm:t>
    </dgm:pt>
    <dgm:pt modelId="{E0ED8DDE-0196-40D4-A20E-DECE6CD76751}" type="parTrans" cxnId="{70A6CA6E-C689-4A9C-93E7-46907BBE0B74}">
      <dgm:prSet/>
      <dgm:spPr/>
      <dgm:t>
        <a:bodyPr/>
        <a:lstStyle/>
        <a:p>
          <a:endParaRPr lang="en-GB"/>
        </a:p>
      </dgm:t>
    </dgm:pt>
    <dgm:pt modelId="{C2E683DF-42F5-448F-98F3-DBF9E86D9B2B}" type="sibTrans" cxnId="{70A6CA6E-C689-4A9C-93E7-46907BBE0B74}">
      <dgm:prSet/>
      <dgm:spPr/>
      <dgm:t>
        <a:bodyPr/>
        <a:lstStyle/>
        <a:p>
          <a:endParaRPr lang="en-GB"/>
        </a:p>
      </dgm:t>
    </dgm:pt>
    <dgm:pt modelId="{79B3D515-3B3E-4467-BB1C-4EA06B46A108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sz="1800"/>
            <a:t>Fitness For Service Assessments</a:t>
          </a:r>
        </a:p>
      </dgm:t>
    </dgm:pt>
    <dgm:pt modelId="{37EBC8B7-8D19-46D4-8B76-C739B69C8694}" type="parTrans" cxnId="{C957E165-6F88-463A-80CB-2E30856EB291}">
      <dgm:prSet/>
      <dgm:spPr/>
      <dgm:t>
        <a:bodyPr/>
        <a:lstStyle/>
        <a:p>
          <a:endParaRPr lang="en-GB"/>
        </a:p>
      </dgm:t>
    </dgm:pt>
    <dgm:pt modelId="{5C13E6CC-CEB1-4FB8-8F2C-A94544B0297C}" type="sibTrans" cxnId="{C957E165-6F88-463A-80CB-2E30856EB291}">
      <dgm:prSet/>
      <dgm:spPr/>
      <dgm:t>
        <a:bodyPr/>
        <a:lstStyle/>
        <a:p>
          <a:endParaRPr lang="en-GB"/>
        </a:p>
      </dgm:t>
    </dgm:pt>
    <dgm:pt modelId="{8EA37E72-7690-42F9-BE5C-1D9F33BC0F46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sz="1800"/>
            <a:t>Alternative Materials</a:t>
          </a:r>
        </a:p>
      </dgm:t>
    </dgm:pt>
    <dgm:pt modelId="{09B09E6A-0964-4D59-A6E7-CC044022EA32}" type="parTrans" cxnId="{1E14A5E5-8301-4697-B358-DD72BDA0C339}">
      <dgm:prSet/>
      <dgm:spPr/>
      <dgm:t>
        <a:bodyPr/>
        <a:lstStyle/>
        <a:p>
          <a:endParaRPr lang="en-GB"/>
        </a:p>
      </dgm:t>
    </dgm:pt>
    <dgm:pt modelId="{71B7E4BF-E96D-4E8D-A8D2-E4BDFE851159}" type="sibTrans" cxnId="{1E14A5E5-8301-4697-B358-DD72BDA0C339}">
      <dgm:prSet/>
      <dgm:spPr/>
      <dgm:t>
        <a:bodyPr/>
        <a:lstStyle/>
        <a:p>
          <a:endParaRPr lang="en-GB"/>
        </a:p>
      </dgm:t>
    </dgm:pt>
    <dgm:pt modelId="{BD6F6ED9-5272-4B3F-8901-DC58D52D1CFD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dirty="0"/>
            <a:t>Short-Term Mitigations</a:t>
          </a:r>
        </a:p>
      </dgm:t>
    </dgm:pt>
    <dgm:pt modelId="{0FDC1A87-3F68-4FBB-B3C4-1416363CC0F2}" type="parTrans" cxnId="{60BB040C-7D8F-4840-8B2E-FAC4F6D1C465}">
      <dgm:prSet/>
      <dgm:spPr/>
      <dgm:t>
        <a:bodyPr/>
        <a:lstStyle/>
        <a:p>
          <a:endParaRPr lang="en-GB"/>
        </a:p>
      </dgm:t>
    </dgm:pt>
    <dgm:pt modelId="{ABC79411-2F53-478A-99C4-7E5BD8EAF2D3}" type="sibTrans" cxnId="{60BB040C-7D8F-4840-8B2E-FAC4F6D1C465}">
      <dgm:prSet/>
      <dgm:spPr/>
      <dgm:t>
        <a:bodyPr/>
        <a:lstStyle/>
        <a:p>
          <a:endParaRPr lang="en-GB"/>
        </a:p>
      </dgm:t>
    </dgm:pt>
    <dgm:pt modelId="{EDB8C016-7297-42AF-960F-2F7D9F83E258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dirty="0"/>
            <a:t>Risk-Based Strategy</a:t>
          </a:r>
        </a:p>
      </dgm:t>
    </dgm:pt>
    <dgm:pt modelId="{ACF8BA29-A151-4672-B8ED-3B74EAB2174B}" type="parTrans" cxnId="{D2597A92-98DE-42AD-AECE-C054DDF4C9CE}">
      <dgm:prSet/>
      <dgm:spPr/>
      <dgm:t>
        <a:bodyPr/>
        <a:lstStyle/>
        <a:p>
          <a:endParaRPr lang="en-GB"/>
        </a:p>
      </dgm:t>
    </dgm:pt>
    <dgm:pt modelId="{A97419B8-5342-4E7C-92C1-D8D0F6490A4E}" type="sibTrans" cxnId="{D2597A92-98DE-42AD-AECE-C054DDF4C9CE}">
      <dgm:prSet/>
      <dgm:spPr/>
      <dgm:t>
        <a:bodyPr/>
        <a:lstStyle/>
        <a:p>
          <a:endParaRPr lang="en-GB"/>
        </a:p>
      </dgm:t>
    </dgm:pt>
    <dgm:pt modelId="{9EB89B9C-7B18-4AB2-BF95-22F614EAEBA4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GB" dirty="0"/>
            <a:t>Long-Term Upgrades</a:t>
          </a:r>
        </a:p>
      </dgm:t>
    </dgm:pt>
    <dgm:pt modelId="{E173FA55-5E77-414E-AE37-5C25FCD06345}" type="parTrans" cxnId="{0D1BD54A-6308-4507-B35C-3DD8A1EC21EE}">
      <dgm:prSet/>
      <dgm:spPr/>
      <dgm:t>
        <a:bodyPr/>
        <a:lstStyle/>
        <a:p>
          <a:endParaRPr lang="en-GB"/>
        </a:p>
      </dgm:t>
    </dgm:pt>
    <dgm:pt modelId="{137697F4-B660-42AA-B458-BDB809817DBD}" type="sibTrans" cxnId="{0D1BD54A-6308-4507-B35C-3DD8A1EC21EE}">
      <dgm:prSet/>
      <dgm:spPr/>
      <dgm:t>
        <a:bodyPr/>
        <a:lstStyle/>
        <a:p>
          <a:endParaRPr lang="en-GB"/>
        </a:p>
      </dgm:t>
    </dgm:pt>
    <dgm:pt modelId="{60AE7D7F-E616-4044-BC88-35AB244091C8}" type="pres">
      <dgm:prSet presAssocID="{284528FE-3E1F-41F1-8C7D-C13C444BDAC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345BA48-25E4-4DC8-A2DC-83C2D200321B}" type="pres">
      <dgm:prSet presAssocID="{AFE091FB-DE98-4927-8BC2-46E48383BB78}" presName="vertOne" presStyleCnt="0"/>
      <dgm:spPr/>
    </dgm:pt>
    <dgm:pt modelId="{10647CE5-B9BC-49CB-9117-857EC14E72A0}" type="pres">
      <dgm:prSet presAssocID="{AFE091FB-DE98-4927-8BC2-46E48383BB78}" presName="txOne" presStyleLbl="node0" presStyleIdx="0" presStyleCnt="1">
        <dgm:presLayoutVars>
          <dgm:chPref val="3"/>
        </dgm:presLayoutVars>
      </dgm:prSet>
      <dgm:spPr/>
    </dgm:pt>
    <dgm:pt modelId="{620AE67A-659F-4A50-AFF4-D70637C3AA8B}" type="pres">
      <dgm:prSet presAssocID="{AFE091FB-DE98-4927-8BC2-46E48383BB78}" presName="parTransOne" presStyleCnt="0"/>
      <dgm:spPr/>
    </dgm:pt>
    <dgm:pt modelId="{A391B11D-71E8-4688-A334-9B0E90125573}" type="pres">
      <dgm:prSet presAssocID="{AFE091FB-DE98-4927-8BC2-46E48383BB78}" presName="horzOne" presStyleCnt="0"/>
      <dgm:spPr/>
    </dgm:pt>
    <dgm:pt modelId="{BADF1962-0D37-4D9C-AC81-B5818E7010A2}" type="pres">
      <dgm:prSet presAssocID="{CD550881-BE29-43B5-9557-38E42613B933}" presName="vertTwo" presStyleCnt="0"/>
      <dgm:spPr/>
    </dgm:pt>
    <dgm:pt modelId="{2A2EC45B-B40A-4CAF-9BF5-AB632C47AB7A}" type="pres">
      <dgm:prSet presAssocID="{CD550881-BE29-43B5-9557-38E42613B933}" presName="txTwo" presStyleLbl="node2" presStyleIdx="0" presStyleCnt="3">
        <dgm:presLayoutVars>
          <dgm:chPref val="3"/>
        </dgm:presLayoutVars>
      </dgm:prSet>
      <dgm:spPr/>
    </dgm:pt>
    <dgm:pt modelId="{9EE6C25A-3558-4050-929C-C62DD9A1A6DA}" type="pres">
      <dgm:prSet presAssocID="{CD550881-BE29-43B5-9557-38E42613B933}" presName="horzTwo" presStyleCnt="0"/>
      <dgm:spPr/>
    </dgm:pt>
    <dgm:pt modelId="{2C92B21C-5C93-456A-B007-8C96B5BEDD00}" type="pres">
      <dgm:prSet presAssocID="{AE00C448-B3CF-470F-98A5-051AE0B4AE83}" presName="sibSpaceTwo" presStyleCnt="0"/>
      <dgm:spPr/>
    </dgm:pt>
    <dgm:pt modelId="{FE54A005-5481-4C59-A2AC-E4D7743A6F84}" type="pres">
      <dgm:prSet presAssocID="{F619817A-CC34-44CA-B98E-B6AFC8C049DA}" presName="vertTwo" presStyleCnt="0"/>
      <dgm:spPr/>
    </dgm:pt>
    <dgm:pt modelId="{75C93CC8-40C5-4979-A6E8-A6EAA6ACA63E}" type="pres">
      <dgm:prSet presAssocID="{F619817A-CC34-44CA-B98E-B6AFC8C049DA}" presName="txTwo" presStyleLbl="node2" presStyleIdx="1" presStyleCnt="3">
        <dgm:presLayoutVars>
          <dgm:chPref val="3"/>
        </dgm:presLayoutVars>
      </dgm:prSet>
      <dgm:spPr/>
    </dgm:pt>
    <dgm:pt modelId="{A4A7441C-6394-465C-BA0A-AF98A6B77D9E}" type="pres">
      <dgm:prSet presAssocID="{F619817A-CC34-44CA-B98E-B6AFC8C049DA}" presName="horzTwo" presStyleCnt="0"/>
      <dgm:spPr/>
    </dgm:pt>
    <dgm:pt modelId="{CE795AA6-AB26-4548-A81C-16AAC6A8539F}" type="pres">
      <dgm:prSet presAssocID="{3CF298A0-F5B2-4EA1-AB9C-CA37EB668DEE}" presName="sibSpaceTwo" presStyleCnt="0"/>
      <dgm:spPr/>
    </dgm:pt>
    <dgm:pt modelId="{54A8E20A-6E6F-4DD0-B9E3-CA662B6D037B}" type="pres">
      <dgm:prSet presAssocID="{E168D659-9367-4DE6-B8B5-E8DA49E01F63}" presName="vertTwo" presStyleCnt="0"/>
      <dgm:spPr/>
    </dgm:pt>
    <dgm:pt modelId="{D2BE32B9-4E11-4376-9BC8-08699619CC52}" type="pres">
      <dgm:prSet presAssocID="{E168D659-9367-4DE6-B8B5-E8DA49E01F63}" presName="txTwo" presStyleLbl="node2" presStyleIdx="2" presStyleCnt="3">
        <dgm:presLayoutVars>
          <dgm:chPref val="3"/>
        </dgm:presLayoutVars>
      </dgm:prSet>
      <dgm:spPr/>
    </dgm:pt>
    <dgm:pt modelId="{185B3AAD-AFD0-44D3-904A-FCF6F5BE6AF0}" type="pres">
      <dgm:prSet presAssocID="{E168D659-9367-4DE6-B8B5-E8DA49E01F63}" presName="parTransTwo" presStyleCnt="0"/>
      <dgm:spPr/>
    </dgm:pt>
    <dgm:pt modelId="{4212144C-7B44-446A-A605-46DA4BF2AA40}" type="pres">
      <dgm:prSet presAssocID="{E168D659-9367-4DE6-B8B5-E8DA49E01F63}" presName="horzTwo" presStyleCnt="0"/>
      <dgm:spPr/>
    </dgm:pt>
    <dgm:pt modelId="{FC219DE5-BF3D-4BC4-9C1F-6B68E64FE450}" type="pres">
      <dgm:prSet presAssocID="{79B3D515-3B3E-4467-BB1C-4EA06B46A108}" presName="vertThree" presStyleCnt="0"/>
      <dgm:spPr/>
    </dgm:pt>
    <dgm:pt modelId="{78DEB429-613F-4F33-BBC0-A79DC1379D23}" type="pres">
      <dgm:prSet presAssocID="{79B3D515-3B3E-4467-BB1C-4EA06B46A108}" presName="txThree" presStyleLbl="node3" presStyleIdx="0" presStyleCnt="2">
        <dgm:presLayoutVars>
          <dgm:chPref val="3"/>
        </dgm:presLayoutVars>
      </dgm:prSet>
      <dgm:spPr/>
    </dgm:pt>
    <dgm:pt modelId="{DD38FAAE-A1D9-46E3-A25D-8EE0CCEA8D2B}" type="pres">
      <dgm:prSet presAssocID="{79B3D515-3B3E-4467-BB1C-4EA06B46A108}" presName="horzThree" presStyleCnt="0"/>
      <dgm:spPr/>
    </dgm:pt>
    <dgm:pt modelId="{71F6F29B-E566-4C81-8FED-6063647B1F1E}" type="pres">
      <dgm:prSet presAssocID="{5C13E6CC-CEB1-4FB8-8F2C-A94544B0297C}" presName="sibSpaceThree" presStyleCnt="0"/>
      <dgm:spPr/>
    </dgm:pt>
    <dgm:pt modelId="{98DF6ABA-2544-45AC-A369-F3370561E9F1}" type="pres">
      <dgm:prSet presAssocID="{8EA37E72-7690-42F9-BE5C-1D9F33BC0F46}" presName="vertThree" presStyleCnt="0"/>
      <dgm:spPr/>
    </dgm:pt>
    <dgm:pt modelId="{2FD2E620-8289-425D-AB61-2282C52D6844}" type="pres">
      <dgm:prSet presAssocID="{8EA37E72-7690-42F9-BE5C-1D9F33BC0F46}" presName="txThree" presStyleLbl="node3" presStyleIdx="1" presStyleCnt="2">
        <dgm:presLayoutVars>
          <dgm:chPref val="3"/>
        </dgm:presLayoutVars>
      </dgm:prSet>
      <dgm:spPr/>
    </dgm:pt>
    <dgm:pt modelId="{9DF955FB-F2E1-4C62-836B-8C86B3CA3549}" type="pres">
      <dgm:prSet presAssocID="{8EA37E72-7690-42F9-BE5C-1D9F33BC0F46}" presName="parTransThree" presStyleCnt="0"/>
      <dgm:spPr/>
    </dgm:pt>
    <dgm:pt modelId="{0757DCBB-2D40-4142-B1B3-19F480375DE2}" type="pres">
      <dgm:prSet presAssocID="{8EA37E72-7690-42F9-BE5C-1D9F33BC0F46}" presName="horzThree" presStyleCnt="0"/>
      <dgm:spPr/>
    </dgm:pt>
    <dgm:pt modelId="{1D84EA44-493A-43EA-9A0E-B73123E63D70}" type="pres">
      <dgm:prSet presAssocID="{BD6F6ED9-5272-4B3F-8901-DC58D52D1CFD}" presName="vertFour" presStyleCnt="0">
        <dgm:presLayoutVars>
          <dgm:chPref val="3"/>
        </dgm:presLayoutVars>
      </dgm:prSet>
      <dgm:spPr/>
    </dgm:pt>
    <dgm:pt modelId="{25B6DB57-4A6E-45B7-9A27-0B1ECE80FBE5}" type="pres">
      <dgm:prSet presAssocID="{BD6F6ED9-5272-4B3F-8901-DC58D52D1CFD}" presName="txFour" presStyleLbl="node4" presStyleIdx="0" presStyleCnt="3">
        <dgm:presLayoutVars>
          <dgm:chPref val="3"/>
        </dgm:presLayoutVars>
      </dgm:prSet>
      <dgm:spPr/>
    </dgm:pt>
    <dgm:pt modelId="{90B69D95-A5FC-4DFE-A177-4B8FC2B90E9D}" type="pres">
      <dgm:prSet presAssocID="{BD6F6ED9-5272-4B3F-8901-DC58D52D1CFD}" presName="horzFour" presStyleCnt="0"/>
      <dgm:spPr/>
    </dgm:pt>
    <dgm:pt modelId="{5F01CDF4-CFEC-4AC3-9FA1-92D435C58B76}" type="pres">
      <dgm:prSet presAssocID="{ABC79411-2F53-478A-99C4-7E5BD8EAF2D3}" presName="sibSpaceFour" presStyleCnt="0"/>
      <dgm:spPr/>
    </dgm:pt>
    <dgm:pt modelId="{6042C769-7A2E-4FA9-95F3-63613D4627D1}" type="pres">
      <dgm:prSet presAssocID="{EDB8C016-7297-42AF-960F-2F7D9F83E258}" presName="vertFour" presStyleCnt="0">
        <dgm:presLayoutVars>
          <dgm:chPref val="3"/>
        </dgm:presLayoutVars>
      </dgm:prSet>
      <dgm:spPr/>
    </dgm:pt>
    <dgm:pt modelId="{F31452F0-3026-4155-BCED-73572ACFCBB2}" type="pres">
      <dgm:prSet presAssocID="{EDB8C016-7297-42AF-960F-2F7D9F83E258}" presName="txFour" presStyleLbl="node4" presStyleIdx="1" presStyleCnt="3">
        <dgm:presLayoutVars>
          <dgm:chPref val="3"/>
        </dgm:presLayoutVars>
      </dgm:prSet>
      <dgm:spPr/>
    </dgm:pt>
    <dgm:pt modelId="{22EBE138-EF0B-4215-A717-CCFF9E9E4404}" type="pres">
      <dgm:prSet presAssocID="{EDB8C016-7297-42AF-960F-2F7D9F83E258}" presName="parTransFour" presStyleCnt="0"/>
      <dgm:spPr/>
    </dgm:pt>
    <dgm:pt modelId="{0522DC53-6163-4365-8547-8E0790B3A77C}" type="pres">
      <dgm:prSet presAssocID="{EDB8C016-7297-42AF-960F-2F7D9F83E258}" presName="horzFour" presStyleCnt="0"/>
      <dgm:spPr/>
    </dgm:pt>
    <dgm:pt modelId="{9F523EC0-4E1E-4610-94CA-C2954B639898}" type="pres">
      <dgm:prSet presAssocID="{9EB89B9C-7B18-4AB2-BF95-22F614EAEBA4}" presName="vertFour" presStyleCnt="0">
        <dgm:presLayoutVars>
          <dgm:chPref val="3"/>
        </dgm:presLayoutVars>
      </dgm:prSet>
      <dgm:spPr/>
    </dgm:pt>
    <dgm:pt modelId="{218BB8F6-8844-4E64-A0CC-86575880F63B}" type="pres">
      <dgm:prSet presAssocID="{9EB89B9C-7B18-4AB2-BF95-22F614EAEBA4}" presName="txFour" presStyleLbl="node4" presStyleIdx="2" presStyleCnt="3">
        <dgm:presLayoutVars>
          <dgm:chPref val="3"/>
        </dgm:presLayoutVars>
      </dgm:prSet>
      <dgm:spPr/>
    </dgm:pt>
    <dgm:pt modelId="{BE229491-84A4-4B9D-A13E-0942F6D9C147}" type="pres">
      <dgm:prSet presAssocID="{9EB89B9C-7B18-4AB2-BF95-22F614EAEBA4}" presName="horzFour" presStyleCnt="0"/>
      <dgm:spPr/>
    </dgm:pt>
  </dgm:ptLst>
  <dgm:cxnLst>
    <dgm:cxn modelId="{60BB040C-7D8F-4840-8B2E-FAC4F6D1C465}" srcId="{8EA37E72-7690-42F9-BE5C-1D9F33BC0F46}" destId="{BD6F6ED9-5272-4B3F-8901-DC58D52D1CFD}" srcOrd="0" destOrd="0" parTransId="{0FDC1A87-3F68-4FBB-B3C4-1416363CC0F2}" sibTransId="{ABC79411-2F53-478A-99C4-7E5BD8EAF2D3}"/>
    <dgm:cxn modelId="{CEF31D0C-10FF-45FF-8EBF-4F163D6B4F73}" type="presOf" srcId="{79B3D515-3B3E-4467-BB1C-4EA06B46A108}" destId="{78DEB429-613F-4F33-BBC0-A79DC1379D23}" srcOrd="0" destOrd="0" presId="urn:microsoft.com/office/officeart/2005/8/layout/architecture"/>
    <dgm:cxn modelId="{61809521-B1DC-48F1-BE91-0FB3E7014F8C}" type="presOf" srcId="{9EB89B9C-7B18-4AB2-BF95-22F614EAEBA4}" destId="{218BB8F6-8844-4E64-A0CC-86575880F63B}" srcOrd="0" destOrd="0" presId="urn:microsoft.com/office/officeart/2005/8/layout/architecture"/>
    <dgm:cxn modelId="{78F79C30-96BA-42AD-BB0C-71B2103AD3F2}" type="presOf" srcId="{BD6F6ED9-5272-4B3F-8901-DC58D52D1CFD}" destId="{25B6DB57-4A6E-45B7-9A27-0B1ECE80FBE5}" srcOrd="0" destOrd="0" presId="urn:microsoft.com/office/officeart/2005/8/layout/architecture"/>
    <dgm:cxn modelId="{C957E165-6F88-463A-80CB-2E30856EB291}" srcId="{E168D659-9367-4DE6-B8B5-E8DA49E01F63}" destId="{79B3D515-3B3E-4467-BB1C-4EA06B46A108}" srcOrd="0" destOrd="0" parTransId="{37EBC8B7-8D19-46D4-8B76-C739B69C8694}" sibTransId="{5C13E6CC-CEB1-4FB8-8F2C-A94544B0297C}"/>
    <dgm:cxn modelId="{0D1BD54A-6308-4507-B35C-3DD8A1EC21EE}" srcId="{EDB8C016-7297-42AF-960F-2F7D9F83E258}" destId="{9EB89B9C-7B18-4AB2-BF95-22F614EAEBA4}" srcOrd="0" destOrd="0" parTransId="{E173FA55-5E77-414E-AE37-5C25FCD06345}" sibTransId="{137697F4-B660-42AA-B458-BDB809817DBD}"/>
    <dgm:cxn modelId="{70A6CA6E-C689-4A9C-93E7-46907BBE0B74}" srcId="{AFE091FB-DE98-4927-8BC2-46E48383BB78}" destId="{E168D659-9367-4DE6-B8B5-E8DA49E01F63}" srcOrd="2" destOrd="0" parTransId="{E0ED8DDE-0196-40D4-A20E-DECE6CD76751}" sibTransId="{C2E683DF-42F5-448F-98F3-DBF9E86D9B2B}"/>
    <dgm:cxn modelId="{22FE5171-A23F-42D5-800A-02D233215BDC}" type="presOf" srcId="{F619817A-CC34-44CA-B98E-B6AFC8C049DA}" destId="{75C93CC8-40C5-4979-A6E8-A6EAA6ACA63E}" srcOrd="0" destOrd="0" presId="urn:microsoft.com/office/officeart/2005/8/layout/architecture"/>
    <dgm:cxn modelId="{4CA50473-A39D-4B3D-96BF-00F945F6566D}" srcId="{AFE091FB-DE98-4927-8BC2-46E48383BB78}" destId="{F619817A-CC34-44CA-B98E-B6AFC8C049DA}" srcOrd="1" destOrd="0" parTransId="{1700E6EF-D715-4FF7-9877-D5B179386089}" sibTransId="{3CF298A0-F5B2-4EA1-AB9C-CA37EB668DEE}"/>
    <dgm:cxn modelId="{9CD1B778-8C60-4CA6-9134-E42598506C04}" type="presOf" srcId="{E168D659-9367-4DE6-B8B5-E8DA49E01F63}" destId="{D2BE32B9-4E11-4376-9BC8-08699619CC52}" srcOrd="0" destOrd="0" presId="urn:microsoft.com/office/officeart/2005/8/layout/architecture"/>
    <dgm:cxn modelId="{D2597A92-98DE-42AD-AECE-C054DDF4C9CE}" srcId="{8EA37E72-7690-42F9-BE5C-1D9F33BC0F46}" destId="{EDB8C016-7297-42AF-960F-2F7D9F83E258}" srcOrd="1" destOrd="0" parTransId="{ACF8BA29-A151-4672-B8ED-3B74EAB2174B}" sibTransId="{A97419B8-5342-4E7C-92C1-D8D0F6490A4E}"/>
    <dgm:cxn modelId="{7D054EB6-7ED5-4AE1-BFFB-6A9850835BFA}" type="presOf" srcId="{EDB8C016-7297-42AF-960F-2F7D9F83E258}" destId="{F31452F0-3026-4155-BCED-73572ACFCBB2}" srcOrd="0" destOrd="0" presId="urn:microsoft.com/office/officeart/2005/8/layout/architecture"/>
    <dgm:cxn modelId="{C4A85BD7-564A-4466-A255-CF016C62326C}" type="presOf" srcId="{AFE091FB-DE98-4927-8BC2-46E48383BB78}" destId="{10647CE5-B9BC-49CB-9117-857EC14E72A0}" srcOrd="0" destOrd="0" presId="urn:microsoft.com/office/officeart/2005/8/layout/architecture"/>
    <dgm:cxn modelId="{3A3A20DD-8BAB-44A4-9980-B55243CCBDB8}" type="presOf" srcId="{8EA37E72-7690-42F9-BE5C-1D9F33BC0F46}" destId="{2FD2E620-8289-425D-AB61-2282C52D6844}" srcOrd="0" destOrd="0" presId="urn:microsoft.com/office/officeart/2005/8/layout/architecture"/>
    <dgm:cxn modelId="{7A4DB6E0-8CDB-49F5-83A4-ECA345735305}" type="presOf" srcId="{284528FE-3E1F-41F1-8C7D-C13C444BDAC3}" destId="{60AE7D7F-E616-4044-BC88-35AB244091C8}" srcOrd="0" destOrd="0" presId="urn:microsoft.com/office/officeart/2005/8/layout/architecture"/>
    <dgm:cxn modelId="{1E14A5E5-8301-4697-B358-DD72BDA0C339}" srcId="{E168D659-9367-4DE6-B8B5-E8DA49E01F63}" destId="{8EA37E72-7690-42F9-BE5C-1D9F33BC0F46}" srcOrd="1" destOrd="0" parTransId="{09B09E6A-0964-4D59-A6E7-CC044022EA32}" sibTransId="{71B7E4BF-E96D-4E8D-A8D2-E4BDFE851159}"/>
    <dgm:cxn modelId="{85D55AED-ACD2-487C-95F8-15C54ACC784C}" srcId="{AFE091FB-DE98-4927-8BC2-46E48383BB78}" destId="{CD550881-BE29-43B5-9557-38E42613B933}" srcOrd="0" destOrd="0" parTransId="{809804BE-548A-48FD-A0D8-4F3690B51511}" sibTransId="{AE00C448-B3CF-470F-98A5-051AE0B4AE83}"/>
    <dgm:cxn modelId="{AD7586ED-93DD-4102-A025-BCC2F43BA3E0}" type="presOf" srcId="{CD550881-BE29-43B5-9557-38E42613B933}" destId="{2A2EC45B-B40A-4CAF-9BF5-AB632C47AB7A}" srcOrd="0" destOrd="0" presId="urn:microsoft.com/office/officeart/2005/8/layout/architecture"/>
    <dgm:cxn modelId="{384723F4-F6E2-4158-BFF4-25998C0C16C3}" srcId="{284528FE-3E1F-41F1-8C7D-C13C444BDAC3}" destId="{AFE091FB-DE98-4927-8BC2-46E48383BB78}" srcOrd="0" destOrd="0" parTransId="{4CA1E5DD-7C79-4242-B5CE-F351655A9932}" sibTransId="{058AFF12-4ED5-4ED5-B2C4-6E281242A0C6}"/>
    <dgm:cxn modelId="{A32C97C6-EC46-4D9A-A26E-E92813840596}" type="presParOf" srcId="{60AE7D7F-E616-4044-BC88-35AB244091C8}" destId="{C345BA48-25E4-4DC8-A2DC-83C2D200321B}" srcOrd="0" destOrd="0" presId="urn:microsoft.com/office/officeart/2005/8/layout/architecture"/>
    <dgm:cxn modelId="{E91F2C42-E476-4A9E-AAEC-86FEFA084C49}" type="presParOf" srcId="{C345BA48-25E4-4DC8-A2DC-83C2D200321B}" destId="{10647CE5-B9BC-49CB-9117-857EC14E72A0}" srcOrd="0" destOrd="0" presId="urn:microsoft.com/office/officeart/2005/8/layout/architecture"/>
    <dgm:cxn modelId="{DC08B0F4-C36D-43EF-BEEE-06E1A8E1D020}" type="presParOf" srcId="{C345BA48-25E4-4DC8-A2DC-83C2D200321B}" destId="{620AE67A-659F-4A50-AFF4-D70637C3AA8B}" srcOrd="1" destOrd="0" presId="urn:microsoft.com/office/officeart/2005/8/layout/architecture"/>
    <dgm:cxn modelId="{0552D146-1F01-4D2A-AC55-0F6E8E8F2E94}" type="presParOf" srcId="{C345BA48-25E4-4DC8-A2DC-83C2D200321B}" destId="{A391B11D-71E8-4688-A334-9B0E90125573}" srcOrd="2" destOrd="0" presId="urn:microsoft.com/office/officeart/2005/8/layout/architecture"/>
    <dgm:cxn modelId="{506B69E2-EC85-4EB2-A159-A7A9AA6FF595}" type="presParOf" srcId="{A391B11D-71E8-4688-A334-9B0E90125573}" destId="{BADF1962-0D37-4D9C-AC81-B5818E7010A2}" srcOrd="0" destOrd="0" presId="urn:microsoft.com/office/officeart/2005/8/layout/architecture"/>
    <dgm:cxn modelId="{F2A468FB-9423-4F4E-9366-DC2AC276BA17}" type="presParOf" srcId="{BADF1962-0D37-4D9C-AC81-B5818E7010A2}" destId="{2A2EC45B-B40A-4CAF-9BF5-AB632C47AB7A}" srcOrd="0" destOrd="0" presId="urn:microsoft.com/office/officeart/2005/8/layout/architecture"/>
    <dgm:cxn modelId="{C22528BF-B282-4038-A530-1CDB4001E0E1}" type="presParOf" srcId="{BADF1962-0D37-4D9C-AC81-B5818E7010A2}" destId="{9EE6C25A-3558-4050-929C-C62DD9A1A6DA}" srcOrd="1" destOrd="0" presId="urn:microsoft.com/office/officeart/2005/8/layout/architecture"/>
    <dgm:cxn modelId="{935C7D5A-9B71-4ED6-BB3B-34D37560EA63}" type="presParOf" srcId="{A391B11D-71E8-4688-A334-9B0E90125573}" destId="{2C92B21C-5C93-456A-B007-8C96B5BEDD00}" srcOrd="1" destOrd="0" presId="urn:microsoft.com/office/officeart/2005/8/layout/architecture"/>
    <dgm:cxn modelId="{9D8AAC73-28CF-4D2F-AB9D-BCADB4059AAF}" type="presParOf" srcId="{A391B11D-71E8-4688-A334-9B0E90125573}" destId="{FE54A005-5481-4C59-A2AC-E4D7743A6F84}" srcOrd="2" destOrd="0" presId="urn:microsoft.com/office/officeart/2005/8/layout/architecture"/>
    <dgm:cxn modelId="{EB281574-608D-4204-8D97-92E18C60F67C}" type="presParOf" srcId="{FE54A005-5481-4C59-A2AC-E4D7743A6F84}" destId="{75C93CC8-40C5-4979-A6E8-A6EAA6ACA63E}" srcOrd="0" destOrd="0" presId="urn:microsoft.com/office/officeart/2005/8/layout/architecture"/>
    <dgm:cxn modelId="{5D2DDFC9-3F08-4096-B563-39E288B67953}" type="presParOf" srcId="{FE54A005-5481-4C59-A2AC-E4D7743A6F84}" destId="{A4A7441C-6394-465C-BA0A-AF98A6B77D9E}" srcOrd="1" destOrd="0" presId="urn:microsoft.com/office/officeart/2005/8/layout/architecture"/>
    <dgm:cxn modelId="{5516F467-37DE-4119-8A96-DB8118E36721}" type="presParOf" srcId="{A391B11D-71E8-4688-A334-9B0E90125573}" destId="{CE795AA6-AB26-4548-A81C-16AAC6A8539F}" srcOrd="3" destOrd="0" presId="urn:microsoft.com/office/officeart/2005/8/layout/architecture"/>
    <dgm:cxn modelId="{5D107F54-DCFC-432C-A60F-AF5F7F45BEF1}" type="presParOf" srcId="{A391B11D-71E8-4688-A334-9B0E90125573}" destId="{54A8E20A-6E6F-4DD0-B9E3-CA662B6D037B}" srcOrd="4" destOrd="0" presId="urn:microsoft.com/office/officeart/2005/8/layout/architecture"/>
    <dgm:cxn modelId="{EA6DA043-40A5-409A-8100-5E66C3FF196B}" type="presParOf" srcId="{54A8E20A-6E6F-4DD0-B9E3-CA662B6D037B}" destId="{D2BE32B9-4E11-4376-9BC8-08699619CC52}" srcOrd="0" destOrd="0" presId="urn:microsoft.com/office/officeart/2005/8/layout/architecture"/>
    <dgm:cxn modelId="{8F060C9F-22C1-4DEF-B799-E6C04824132E}" type="presParOf" srcId="{54A8E20A-6E6F-4DD0-B9E3-CA662B6D037B}" destId="{185B3AAD-AFD0-44D3-904A-FCF6F5BE6AF0}" srcOrd="1" destOrd="0" presId="urn:microsoft.com/office/officeart/2005/8/layout/architecture"/>
    <dgm:cxn modelId="{10EE5E88-21F2-41FC-900F-388B2EF56324}" type="presParOf" srcId="{54A8E20A-6E6F-4DD0-B9E3-CA662B6D037B}" destId="{4212144C-7B44-446A-A605-46DA4BF2AA40}" srcOrd="2" destOrd="0" presId="urn:microsoft.com/office/officeart/2005/8/layout/architecture"/>
    <dgm:cxn modelId="{665B1864-A1A3-4AE2-9D38-F5D0D103317D}" type="presParOf" srcId="{4212144C-7B44-446A-A605-46DA4BF2AA40}" destId="{FC219DE5-BF3D-4BC4-9C1F-6B68E64FE450}" srcOrd="0" destOrd="0" presId="urn:microsoft.com/office/officeart/2005/8/layout/architecture"/>
    <dgm:cxn modelId="{C35F1CAE-4C9D-4500-82D3-9EEB1AAC42D2}" type="presParOf" srcId="{FC219DE5-BF3D-4BC4-9C1F-6B68E64FE450}" destId="{78DEB429-613F-4F33-BBC0-A79DC1379D23}" srcOrd="0" destOrd="0" presId="urn:microsoft.com/office/officeart/2005/8/layout/architecture"/>
    <dgm:cxn modelId="{35E9E7A0-3DC1-4932-B8A0-E941BE494755}" type="presParOf" srcId="{FC219DE5-BF3D-4BC4-9C1F-6B68E64FE450}" destId="{DD38FAAE-A1D9-46E3-A25D-8EE0CCEA8D2B}" srcOrd="1" destOrd="0" presId="urn:microsoft.com/office/officeart/2005/8/layout/architecture"/>
    <dgm:cxn modelId="{4140B997-99E6-4D73-B3A7-8BA92F66914C}" type="presParOf" srcId="{4212144C-7B44-446A-A605-46DA4BF2AA40}" destId="{71F6F29B-E566-4C81-8FED-6063647B1F1E}" srcOrd="1" destOrd="0" presId="urn:microsoft.com/office/officeart/2005/8/layout/architecture"/>
    <dgm:cxn modelId="{81653526-C7CA-445B-98FC-EA39D316A429}" type="presParOf" srcId="{4212144C-7B44-446A-A605-46DA4BF2AA40}" destId="{98DF6ABA-2544-45AC-A369-F3370561E9F1}" srcOrd="2" destOrd="0" presId="urn:microsoft.com/office/officeart/2005/8/layout/architecture"/>
    <dgm:cxn modelId="{1C5BC348-FDB8-4CA4-B802-827592DEE0A1}" type="presParOf" srcId="{98DF6ABA-2544-45AC-A369-F3370561E9F1}" destId="{2FD2E620-8289-425D-AB61-2282C52D6844}" srcOrd="0" destOrd="0" presId="urn:microsoft.com/office/officeart/2005/8/layout/architecture"/>
    <dgm:cxn modelId="{3835E86B-F463-4DA6-B11F-B87C8FBA1494}" type="presParOf" srcId="{98DF6ABA-2544-45AC-A369-F3370561E9F1}" destId="{9DF955FB-F2E1-4C62-836B-8C86B3CA3549}" srcOrd="1" destOrd="0" presId="urn:microsoft.com/office/officeart/2005/8/layout/architecture"/>
    <dgm:cxn modelId="{0E656D02-CD67-4176-9C6C-F0F467E3D74C}" type="presParOf" srcId="{98DF6ABA-2544-45AC-A369-F3370561E9F1}" destId="{0757DCBB-2D40-4142-B1B3-19F480375DE2}" srcOrd="2" destOrd="0" presId="urn:microsoft.com/office/officeart/2005/8/layout/architecture"/>
    <dgm:cxn modelId="{C127CD72-DC37-466B-8272-E2B8CFE9B0D3}" type="presParOf" srcId="{0757DCBB-2D40-4142-B1B3-19F480375DE2}" destId="{1D84EA44-493A-43EA-9A0E-B73123E63D70}" srcOrd="0" destOrd="0" presId="urn:microsoft.com/office/officeart/2005/8/layout/architecture"/>
    <dgm:cxn modelId="{045E9BF8-DBE4-4778-8950-35A7B263479D}" type="presParOf" srcId="{1D84EA44-493A-43EA-9A0E-B73123E63D70}" destId="{25B6DB57-4A6E-45B7-9A27-0B1ECE80FBE5}" srcOrd="0" destOrd="0" presId="urn:microsoft.com/office/officeart/2005/8/layout/architecture"/>
    <dgm:cxn modelId="{6361C5A7-E416-4B29-A884-DD761E7D8746}" type="presParOf" srcId="{1D84EA44-493A-43EA-9A0E-B73123E63D70}" destId="{90B69D95-A5FC-4DFE-A177-4B8FC2B90E9D}" srcOrd="1" destOrd="0" presId="urn:microsoft.com/office/officeart/2005/8/layout/architecture"/>
    <dgm:cxn modelId="{99E518FF-E0FE-4606-8BE6-643D2569EC13}" type="presParOf" srcId="{0757DCBB-2D40-4142-B1B3-19F480375DE2}" destId="{5F01CDF4-CFEC-4AC3-9FA1-92D435C58B76}" srcOrd="1" destOrd="0" presId="urn:microsoft.com/office/officeart/2005/8/layout/architecture"/>
    <dgm:cxn modelId="{8E8CA0EA-0E91-411F-9323-FC82F8E16297}" type="presParOf" srcId="{0757DCBB-2D40-4142-B1B3-19F480375DE2}" destId="{6042C769-7A2E-4FA9-95F3-63613D4627D1}" srcOrd="2" destOrd="0" presId="urn:microsoft.com/office/officeart/2005/8/layout/architecture"/>
    <dgm:cxn modelId="{7AAB65AB-C649-4DD5-82D8-F5122FC72786}" type="presParOf" srcId="{6042C769-7A2E-4FA9-95F3-63613D4627D1}" destId="{F31452F0-3026-4155-BCED-73572ACFCBB2}" srcOrd="0" destOrd="0" presId="urn:microsoft.com/office/officeart/2005/8/layout/architecture"/>
    <dgm:cxn modelId="{250AE1EC-20FB-44AD-8FC2-9E1CA20A3C66}" type="presParOf" srcId="{6042C769-7A2E-4FA9-95F3-63613D4627D1}" destId="{22EBE138-EF0B-4215-A717-CCFF9E9E4404}" srcOrd="1" destOrd="0" presId="urn:microsoft.com/office/officeart/2005/8/layout/architecture"/>
    <dgm:cxn modelId="{947065CD-B9C7-42EB-91C8-D17E32B8F6AD}" type="presParOf" srcId="{6042C769-7A2E-4FA9-95F3-63613D4627D1}" destId="{0522DC53-6163-4365-8547-8E0790B3A77C}" srcOrd="2" destOrd="0" presId="urn:microsoft.com/office/officeart/2005/8/layout/architecture"/>
    <dgm:cxn modelId="{5218E596-E2B3-490D-A9DE-FF6B1C86D9EE}" type="presParOf" srcId="{0522DC53-6163-4365-8547-8E0790B3A77C}" destId="{9F523EC0-4E1E-4610-94CA-C2954B639898}" srcOrd="0" destOrd="0" presId="urn:microsoft.com/office/officeart/2005/8/layout/architecture"/>
    <dgm:cxn modelId="{7BCE798D-DEE1-4545-808C-4B0740B3D3DC}" type="presParOf" srcId="{9F523EC0-4E1E-4610-94CA-C2954B639898}" destId="{218BB8F6-8844-4E64-A0CC-86575880F63B}" srcOrd="0" destOrd="0" presId="urn:microsoft.com/office/officeart/2005/8/layout/architecture"/>
    <dgm:cxn modelId="{E2D930BE-01D0-48DF-8723-3D53B9EDD17A}" type="presParOf" srcId="{9F523EC0-4E1E-4610-94CA-C2954B639898}" destId="{BE229491-84A4-4B9D-A13E-0942F6D9C147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11BD32F-2F06-40C3-AA73-F7C966326635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8A32D82-E993-4A84-A575-18C753149DEC}">
      <dgm:prSet phldrT="[Text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1</a:t>
          </a:r>
        </a:p>
      </dgm:t>
    </dgm:pt>
    <dgm:pt modelId="{90935272-E050-4CDD-82E0-15EEC2C950F2}" type="parTrans" cxnId="{18D7D9A7-C72E-4401-839E-30F61B4BF16F}">
      <dgm:prSet/>
      <dgm:spPr/>
      <dgm:t>
        <a:bodyPr/>
        <a:lstStyle/>
        <a:p>
          <a:endParaRPr lang="en-GB"/>
        </a:p>
      </dgm:t>
    </dgm:pt>
    <dgm:pt modelId="{E164C1A2-56D3-4C95-9AE5-D12813106D8A}" type="sibTrans" cxnId="{18D7D9A7-C72E-4401-839E-30F61B4BF16F}">
      <dgm:prSet/>
      <dgm:spPr/>
      <dgm:t>
        <a:bodyPr/>
        <a:lstStyle/>
        <a:p>
          <a:endParaRPr lang="en-GB"/>
        </a:p>
      </dgm:t>
    </dgm:pt>
    <dgm:pt modelId="{55A9CC3C-FEAD-4EED-9FC9-D2D0A6567499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2</a:t>
          </a:r>
        </a:p>
      </dgm:t>
    </dgm:pt>
    <dgm:pt modelId="{AEC0DFC7-27D5-40BF-8CD5-CB3274A5269E}" type="parTrans" cxnId="{CF7B6FC2-4498-406B-B41A-CF9AD20D658F}">
      <dgm:prSet/>
      <dgm:spPr/>
      <dgm:t>
        <a:bodyPr/>
        <a:lstStyle/>
        <a:p>
          <a:endParaRPr lang="en-GB"/>
        </a:p>
      </dgm:t>
    </dgm:pt>
    <dgm:pt modelId="{2ADEBF9B-F42C-491A-8B81-DF8E54FC55BB}" type="sibTrans" cxnId="{CF7B6FC2-4498-406B-B41A-CF9AD20D658F}">
      <dgm:prSet/>
      <dgm:spPr/>
      <dgm:t>
        <a:bodyPr/>
        <a:lstStyle/>
        <a:p>
          <a:endParaRPr lang="en-GB"/>
        </a:p>
      </dgm:t>
    </dgm:pt>
    <dgm:pt modelId="{52B4BC8E-FE14-4803-82EC-A8BB6820558A}">
      <dgm:prSet phldrT="[Text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3</a:t>
          </a:r>
        </a:p>
      </dgm:t>
    </dgm:pt>
    <dgm:pt modelId="{9C54E637-5AA6-49B7-9932-48F213A65253}" type="parTrans" cxnId="{8D7056F8-DA71-4A85-82A1-37985BC848D6}">
      <dgm:prSet/>
      <dgm:spPr/>
      <dgm:t>
        <a:bodyPr/>
        <a:lstStyle/>
        <a:p>
          <a:endParaRPr lang="en-GB"/>
        </a:p>
      </dgm:t>
    </dgm:pt>
    <dgm:pt modelId="{9F44998A-0F1E-4D21-BA5D-47BDC43BE062}" type="sibTrans" cxnId="{8D7056F8-DA71-4A85-82A1-37985BC848D6}">
      <dgm:prSet/>
      <dgm:spPr/>
      <dgm:t>
        <a:bodyPr/>
        <a:lstStyle/>
        <a:p>
          <a:endParaRPr lang="en-GB"/>
        </a:p>
      </dgm:t>
    </dgm:pt>
    <dgm:pt modelId="{B32AC68E-6A03-4519-99D5-045EBCDD32F5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4</a:t>
          </a:r>
        </a:p>
      </dgm:t>
    </dgm:pt>
    <dgm:pt modelId="{E56DEFFB-00C0-4950-BBC9-F53805F15E03}" type="parTrans" cxnId="{F4164C0C-8901-4E48-ABB9-96713685DF5D}">
      <dgm:prSet/>
      <dgm:spPr/>
      <dgm:t>
        <a:bodyPr/>
        <a:lstStyle/>
        <a:p>
          <a:endParaRPr lang="en-GB"/>
        </a:p>
      </dgm:t>
    </dgm:pt>
    <dgm:pt modelId="{1905D5A7-A7B4-4DAC-8031-B3791075112B}" type="sibTrans" cxnId="{F4164C0C-8901-4E48-ABB9-96713685DF5D}">
      <dgm:prSet/>
      <dgm:spPr/>
      <dgm:t>
        <a:bodyPr/>
        <a:lstStyle/>
        <a:p>
          <a:endParaRPr lang="en-GB"/>
        </a:p>
      </dgm:t>
    </dgm:pt>
    <dgm:pt modelId="{159A6A96-FD97-4864-AFF3-03FEE265A1A6}">
      <dgm:prSet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5</a:t>
          </a:r>
        </a:p>
      </dgm:t>
    </dgm:pt>
    <dgm:pt modelId="{740952E5-8EAE-4B98-ACFC-1E55AB21ECA3}" type="parTrans" cxnId="{01215D89-0A6C-49CA-B09D-D08D745FE6D9}">
      <dgm:prSet/>
      <dgm:spPr/>
      <dgm:t>
        <a:bodyPr/>
        <a:lstStyle/>
        <a:p>
          <a:endParaRPr lang="en-GB"/>
        </a:p>
      </dgm:t>
    </dgm:pt>
    <dgm:pt modelId="{ABCA9A29-A83C-494E-9467-2F0BEEDD6656}" type="sibTrans" cxnId="{01215D89-0A6C-49CA-B09D-D08D745FE6D9}">
      <dgm:prSet/>
      <dgm:spPr/>
      <dgm:t>
        <a:bodyPr/>
        <a:lstStyle/>
        <a:p>
          <a:endParaRPr lang="en-GB"/>
        </a:p>
      </dgm:t>
    </dgm:pt>
    <dgm:pt modelId="{89546364-EFD9-4458-88F4-6039F429B764}">
      <dgm:prSet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6</a:t>
          </a:r>
        </a:p>
      </dgm:t>
    </dgm:pt>
    <dgm:pt modelId="{7E7519F2-0E77-458E-AD10-BFD41E44D7FA}" type="parTrans" cxnId="{C2820B51-F8A0-4D98-ABC0-7794617874D7}">
      <dgm:prSet/>
      <dgm:spPr/>
      <dgm:t>
        <a:bodyPr/>
        <a:lstStyle/>
        <a:p>
          <a:endParaRPr lang="en-GB"/>
        </a:p>
      </dgm:t>
    </dgm:pt>
    <dgm:pt modelId="{C1E8A87A-9F63-489C-A319-7FB69182E8E3}" type="sibTrans" cxnId="{C2820B51-F8A0-4D98-ABC0-7794617874D7}">
      <dgm:prSet/>
      <dgm:spPr/>
      <dgm:t>
        <a:bodyPr/>
        <a:lstStyle/>
        <a:p>
          <a:endParaRPr lang="en-GB"/>
        </a:p>
      </dgm:t>
    </dgm:pt>
    <dgm:pt modelId="{8D294A63-394A-4F51-A359-019812CF730B}">
      <dgm:prSet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7</a:t>
          </a:r>
        </a:p>
      </dgm:t>
    </dgm:pt>
    <dgm:pt modelId="{11689DB3-865B-4C44-80E9-DEE5398BA721}" type="parTrans" cxnId="{4CFFFC16-EEB2-4489-8BFD-F49E59697CAE}">
      <dgm:prSet/>
      <dgm:spPr/>
      <dgm:t>
        <a:bodyPr/>
        <a:lstStyle/>
        <a:p>
          <a:endParaRPr lang="en-GB"/>
        </a:p>
      </dgm:t>
    </dgm:pt>
    <dgm:pt modelId="{A720B9E8-EEB2-4BDD-8815-56EF0292D087}" type="sibTrans" cxnId="{4CFFFC16-EEB2-4489-8BFD-F49E59697CAE}">
      <dgm:prSet/>
      <dgm:spPr/>
      <dgm:t>
        <a:bodyPr/>
        <a:lstStyle/>
        <a:p>
          <a:endParaRPr lang="en-GB"/>
        </a:p>
      </dgm:t>
    </dgm:pt>
    <dgm:pt modelId="{7D5F10F7-F616-45FF-9E2F-390AA8765FF7}" type="pres">
      <dgm:prSet presAssocID="{911BD32F-2F06-40C3-AA73-F7C966326635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43C9A8CF-C817-4E54-AAF2-DCA721FF5408}" type="pres">
      <dgm:prSet presAssocID="{8D294A63-394A-4F51-A359-019812CF730B}" presName="Accent7" presStyleCnt="0"/>
      <dgm:spPr/>
    </dgm:pt>
    <dgm:pt modelId="{A9121B2F-9FB0-4DCC-BA9A-8FBABE42EDFC}" type="pres">
      <dgm:prSet presAssocID="{8D294A63-394A-4F51-A359-019812CF730B}" presName="Accent" presStyleLbl="node1" presStyleIdx="0" presStyleCnt="7"/>
      <dgm:spPr/>
    </dgm:pt>
    <dgm:pt modelId="{278DC083-6B0C-4289-A967-5E3B4ECD499A}" type="pres">
      <dgm:prSet presAssocID="{8D294A63-394A-4F51-A359-019812CF730B}" presName="ParentBackground7" presStyleCnt="0"/>
      <dgm:spPr/>
    </dgm:pt>
    <dgm:pt modelId="{99D5BB89-3930-44DD-9885-0F296C11F88A}" type="pres">
      <dgm:prSet presAssocID="{8D294A63-394A-4F51-A359-019812CF730B}" presName="ParentBackground" presStyleLbl="fgAcc1" presStyleIdx="0" presStyleCnt="7"/>
      <dgm:spPr/>
    </dgm:pt>
    <dgm:pt modelId="{2416133D-9E16-43D5-8561-004624132712}" type="pres">
      <dgm:prSet presAssocID="{8D294A63-394A-4F51-A359-019812CF730B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EF14FA1-8446-430E-B3A2-0FFFFD448963}" type="pres">
      <dgm:prSet presAssocID="{89546364-EFD9-4458-88F4-6039F429B764}" presName="Accent6" presStyleCnt="0"/>
      <dgm:spPr/>
    </dgm:pt>
    <dgm:pt modelId="{8F42912C-F137-49DB-B1A7-B200F7219CB6}" type="pres">
      <dgm:prSet presAssocID="{89546364-EFD9-4458-88F4-6039F429B764}" presName="Accent" presStyleLbl="node1" presStyleIdx="1" presStyleCnt="7"/>
      <dgm:spPr/>
    </dgm:pt>
    <dgm:pt modelId="{6FCE94F5-4F26-406B-A936-1055B6C9E323}" type="pres">
      <dgm:prSet presAssocID="{89546364-EFD9-4458-88F4-6039F429B764}" presName="ParentBackground6" presStyleCnt="0"/>
      <dgm:spPr/>
    </dgm:pt>
    <dgm:pt modelId="{C11EB89F-52BD-41DE-9321-C0C8227FC181}" type="pres">
      <dgm:prSet presAssocID="{89546364-EFD9-4458-88F4-6039F429B764}" presName="ParentBackground" presStyleLbl="fgAcc1" presStyleIdx="1" presStyleCnt="7"/>
      <dgm:spPr/>
    </dgm:pt>
    <dgm:pt modelId="{F02D2E3E-43B9-4D84-B555-8BA89897DA10}" type="pres">
      <dgm:prSet presAssocID="{89546364-EFD9-4458-88F4-6039F429B764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679E119-ADC6-485C-87A5-B9C9633664B6}" type="pres">
      <dgm:prSet presAssocID="{159A6A96-FD97-4864-AFF3-03FEE265A1A6}" presName="Accent5" presStyleCnt="0"/>
      <dgm:spPr/>
    </dgm:pt>
    <dgm:pt modelId="{F81E4647-F694-458A-A49E-7B4C13281BB3}" type="pres">
      <dgm:prSet presAssocID="{159A6A96-FD97-4864-AFF3-03FEE265A1A6}" presName="Accent" presStyleLbl="node1" presStyleIdx="2" presStyleCnt="7"/>
      <dgm:spPr/>
    </dgm:pt>
    <dgm:pt modelId="{7F23E19D-FD19-4B16-87A9-32753D3927B9}" type="pres">
      <dgm:prSet presAssocID="{159A6A96-FD97-4864-AFF3-03FEE265A1A6}" presName="ParentBackground5" presStyleCnt="0"/>
      <dgm:spPr/>
    </dgm:pt>
    <dgm:pt modelId="{5D24E520-8AFD-48C9-A022-7DB86476CC10}" type="pres">
      <dgm:prSet presAssocID="{159A6A96-FD97-4864-AFF3-03FEE265A1A6}" presName="ParentBackground" presStyleLbl="fgAcc1" presStyleIdx="2" presStyleCnt="7"/>
      <dgm:spPr/>
    </dgm:pt>
    <dgm:pt modelId="{20423B0A-3576-4949-85AF-42F5739D01E2}" type="pres">
      <dgm:prSet presAssocID="{159A6A96-FD97-4864-AFF3-03FEE265A1A6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8CA0283-EC94-4101-947F-3905A52D4DE6}" type="pres">
      <dgm:prSet presAssocID="{B32AC68E-6A03-4519-99D5-045EBCDD32F5}" presName="Accent4" presStyleCnt="0"/>
      <dgm:spPr/>
    </dgm:pt>
    <dgm:pt modelId="{5D452AEB-69A7-4BAF-9130-1571D400D5C9}" type="pres">
      <dgm:prSet presAssocID="{B32AC68E-6A03-4519-99D5-045EBCDD32F5}" presName="Accent" presStyleLbl="node1" presStyleIdx="3" presStyleCnt="7"/>
      <dgm:spPr/>
    </dgm:pt>
    <dgm:pt modelId="{97A2CE50-C94A-4FB9-B09E-DE6594DD78FA}" type="pres">
      <dgm:prSet presAssocID="{B32AC68E-6A03-4519-99D5-045EBCDD32F5}" presName="ParentBackground4" presStyleCnt="0"/>
      <dgm:spPr/>
    </dgm:pt>
    <dgm:pt modelId="{DE6F10EE-4D3B-433F-9B52-9A4459E3BB11}" type="pres">
      <dgm:prSet presAssocID="{B32AC68E-6A03-4519-99D5-045EBCDD32F5}" presName="ParentBackground" presStyleLbl="fgAcc1" presStyleIdx="3" presStyleCnt="7"/>
      <dgm:spPr/>
    </dgm:pt>
    <dgm:pt modelId="{579404B2-B02D-4812-AD1F-AEE167711081}" type="pres">
      <dgm:prSet presAssocID="{B32AC68E-6A03-4519-99D5-045EBCDD32F5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756DE7A4-0DCC-45E2-8BF5-3AF42E437736}" type="pres">
      <dgm:prSet presAssocID="{52B4BC8E-FE14-4803-82EC-A8BB6820558A}" presName="Accent3" presStyleCnt="0"/>
      <dgm:spPr/>
    </dgm:pt>
    <dgm:pt modelId="{87F47F0D-2FD3-4F1F-928A-DEB9F87DF1AB}" type="pres">
      <dgm:prSet presAssocID="{52B4BC8E-FE14-4803-82EC-A8BB6820558A}" presName="Accent" presStyleLbl="node1" presStyleIdx="4" presStyleCnt="7"/>
      <dgm:spPr/>
    </dgm:pt>
    <dgm:pt modelId="{25024989-4FDE-48AE-AF45-801779AF30E3}" type="pres">
      <dgm:prSet presAssocID="{52B4BC8E-FE14-4803-82EC-A8BB6820558A}" presName="ParentBackground3" presStyleCnt="0"/>
      <dgm:spPr/>
    </dgm:pt>
    <dgm:pt modelId="{BB734570-0160-430A-B991-F085E19FFBB9}" type="pres">
      <dgm:prSet presAssocID="{52B4BC8E-FE14-4803-82EC-A8BB6820558A}" presName="ParentBackground" presStyleLbl="fgAcc1" presStyleIdx="4" presStyleCnt="7"/>
      <dgm:spPr/>
    </dgm:pt>
    <dgm:pt modelId="{27B7AE1B-E212-481A-9E32-E81ABA95E3C3}" type="pres">
      <dgm:prSet presAssocID="{52B4BC8E-FE14-4803-82EC-A8BB6820558A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A26D2A4-2312-4AE0-9C54-086709166D30}" type="pres">
      <dgm:prSet presAssocID="{55A9CC3C-FEAD-4EED-9FC9-D2D0A6567499}" presName="Accent2" presStyleCnt="0"/>
      <dgm:spPr/>
    </dgm:pt>
    <dgm:pt modelId="{6E3C7EA1-4689-4F36-BAB9-68C23D04D390}" type="pres">
      <dgm:prSet presAssocID="{55A9CC3C-FEAD-4EED-9FC9-D2D0A6567499}" presName="Accent" presStyleLbl="node1" presStyleIdx="5" presStyleCnt="7"/>
      <dgm:spPr/>
    </dgm:pt>
    <dgm:pt modelId="{B0B22C12-3B95-4784-9AC8-2BD946E5FCAE}" type="pres">
      <dgm:prSet presAssocID="{55A9CC3C-FEAD-4EED-9FC9-D2D0A6567499}" presName="ParentBackground2" presStyleCnt="0"/>
      <dgm:spPr/>
    </dgm:pt>
    <dgm:pt modelId="{62099C05-1A53-4D39-93E9-82497BA20D33}" type="pres">
      <dgm:prSet presAssocID="{55A9CC3C-FEAD-4EED-9FC9-D2D0A6567499}" presName="ParentBackground" presStyleLbl="fgAcc1" presStyleIdx="5" presStyleCnt="7"/>
      <dgm:spPr/>
    </dgm:pt>
    <dgm:pt modelId="{94852AA7-3669-4574-8B13-D16AF83D39AF}" type="pres">
      <dgm:prSet presAssocID="{55A9CC3C-FEAD-4EED-9FC9-D2D0A6567499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F942EAE-F028-458E-BE57-AF0310203B28}" type="pres">
      <dgm:prSet presAssocID="{98A32D82-E993-4A84-A575-18C753149DEC}" presName="Accent1" presStyleCnt="0"/>
      <dgm:spPr/>
    </dgm:pt>
    <dgm:pt modelId="{B6D5376A-B46B-4997-B4EC-CEA1D9B09C37}" type="pres">
      <dgm:prSet presAssocID="{98A32D82-E993-4A84-A575-18C753149DEC}" presName="Accent" presStyleLbl="node1" presStyleIdx="6" presStyleCnt="7"/>
      <dgm:spPr/>
    </dgm:pt>
    <dgm:pt modelId="{B68E70D2-9DCB-4DBB-87A0-35865A7848DA}" type="pres">
      <dgm:prSet presAssocID="{98A32D82-E993-4A84-A575-18C753149DEC}" presName="ParentBackground1" presStyleCnt="0"/>
      <dgm:spPr/>
    </dgm:pt>
    <dgm:pt modelId="{DD5C418B-C7B2-43E7-8501-2987E7EC7541}" type="pres">
      <dgm:prSet presAssocID="{98A32D82-E993-4A84-A575-18C753149DEC}" presName="ParentBackground" presStyleLbl="fgAcc1" presStyleIdx="6" presStyleCnt="7"/>
      <dgm:spPr/>
    </dgm:pt>
    <dgm:pt modelId="{9EB93801-A87A-4B84-AAC6-9A9C31F5033F}" type="pres">
      <dgm:prSet presAssocID="{98A32D82-E993-4A84-A575-18C753149DEC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2F148B01-A527-49FD-B219-D22151390CC2}" type="presOf" srcId="{52B4BC8E-FE14-4803-82EC-A8BB6820558A}" destId="{27B7AE1B-E212-481A-9E32-E81ABA95E3C3}" srcOrd="1" destOrd="0" presId="urn:microsoft.com/office/officeart/2011/layout/CircleProcess"/>
    <dgm:cxn modelId="{76398107-0B93-455C-ADA6-C022CD587519}" type="presOf" srcId="{52B4BC8E-FE14-4803-82EC-A8BB6820558A}" destId="{BB734570-0160-430A-B991-F085E19FFBB9}" srcOrd="0" destOrd="0" presId="urn:microsoft.com/office/officeart/2011/layout/CircleProcess"/>
    <dgm:cxn modelId="{F4164C0C-8901-4E48-ABB9-96713685DF5D}" srcId="{911BD32F-2F06-40C3-AA73-F7C966326635}" destId="{B32AC68E-6A03-4519-99D5-045EBCDD32F5}" srcOrd="3" destOrd="0" parTransId="{E56DEFFB-00C0-4950-BBC9-F53805F15E03}" sibTransId="{1905D5A7-A7B4-4DAC-8031-B3791075112B}"/>
    <dgm:cxn modelId="{6AAA4B10-69F5-403F-95FF-2A53C9757ED1}" type="presOf" srcId="{55A9CC3C-FEAD-4EED-9FC9-D2D0A6567499}" destId="{62099C05-1A53-4D39-93E9-82497BA20D33}" srcOrd="0" destOrd="0" presId="urn:microsoft.com/office/officeart/2011/layout/CircleProcess"/>
    <dgm:cxn modelId="{4CFFFC16-EEB2-4489-8BFD-F49E59697CAE}" srcId="{911BD32F-2F06-40C3-AA73-F7C966326635}" destId="{8D294A63-394A-4F51-A359-019812CF730B}" srcOrd="6" destOrd="0" parTransId="{11689DB3-865B-4C44-80E9-DEE5398BA721}" sibTransId="{A720B9E8-EEB2-4BDD-8815-56EF0292D087}"/>
    <dgm:cxn modelId="{3832871C-A3EF-43D3-A275-9993B6FBC39E}" type="presOf" srcId="{159A6A96-FD97-4864-AFF3-03FEE265A1A6}" destId="{20423B0A-3576-4949-85AF-42F5739D01E2}" srcOrd="1" destOrd="0" presId="urn:microsoft.com/office/officeart/2011/layout/CircleProcess"/>
    <dgm:cxn modelId="{B4C3D42E-6245-497F-B30E-0628316D53A7}" type="presOf" srcId="{89546364-EFD9-4458-88F4-6039F429B764}" destId="{F02D2E3E-43B9-4D84-B555-8BA89897DA10}" srcOrd="1" destOrd="0" presId="urn:microsoft.com/office/officeart/2011/layout/CircleProcess"/>
    <dgm:cxn modelId="{1DA4C541-F51E-4184-820F-36BF760657D0}" type="presOf" srcId="{98A32D82-E993-4A84-A575-18C753149DEC}" destId="{DD5C418B-C7B2-43E7-8501-2987E7EC7541}" srcOrd="0" destOrd="0" presId="urn:microsoft.com/office/officeart/2011/layout/CircleProcess"/>
    <dgm:cxn modelId="{8233E247-13BE-4F16-A10E-E59C7EC429C0}" type="presOf" srcId="{55A9CC3C-FEAD-4EED-9FC9-D2D0A6567499}" destId="{94852AA7-3669-4574-8B13-D16AF83D39AF}" srcOrd="1" destOrd="0" presId="urn:microsoft.com/office/officeart/2011/layout/CircleProcess"/>
    <dgm:cxn modelId="{C2820B51-F8A0-4D98-ABC0-7794617874D7}" srcId="{911BD32F-2F06-40C3-AA73-F7C966326635}" destId="{89546364-EFD9-4458-88F4-6039F429B764}" srcOrd="5" destOrd="0" parTransId="{7E7519F2-0E77-458E-AD10-BFD41E44D7FA}" sibTransId="{C1E8A87A-9F63-489C-A319-7FB69182E8E3}"/>
    <dgm:cxn modelId="{A5771771-055A-4593-A308-D9A0C9A9C03B}" type="presOf" srcId="{8D294A63-394A-4F51-A359-019812CF730B}" destId="{2416133D-9E16-43D5-8561-004624132712}" srcOrd="1" destOrd="0" presId="urn:microsoft.com/office/officeart/2011/layout/CircleProcess"/>
    <dgm:cxn modelId="{C2D91F79-7209-4B95-AF83-AA16E6F07370}" type="presOf" srcId="{8D294A63-394A-4F51-A359-019812CF730B}" destId="{99D5BB89-3930-44DD-9885-0F296C11F88A}" srcOrd="0" destOrd="0" presId="urn:microsoft.com/office/officeart/2011/layout/CircleProcess"/>
    <dgm:cxn modelId="{1A7C0C7F-4955-4000-850E-A5A29F820FF6}" type="presOf" srcId="{98A32D82-E993-4A84-A575-18C753149DEC}" destId="{9EB93801-A87A-4B84-AAC6-9A9C31F5033F}" srcOrd="1" destOrd="0" presId="urn:microsoft.com/office/officeart/2011/layout/CircleProcess"/>
    <dgm:cxn modelId="{3F719B85-F979-46DB-B699-76AD8D031C83}" type="presOf" srcId="{89546364-EFD9-4458-88F4-6039F429B764}" destId="{C11EB89F-52BD-41DE-9321-C0C8227FC181}" srcOrd="0" destOrd="0" presId="urn:microsoft.com/office/officeart/2011/layout/CircleProcess"/>
    <dgm:cxn modelId="{01215D89-0A6C-49CA-B09D-D08D745FE6D9}" srcId="{911BD32F-2F06-40C3-AA73-F7C966326635}" destId="{159A6A96-FD97-4864-AFF3-03FEE265A1A6}" srcOrd="4" destOrd="0" parTransId="{740952E5-8EAE-4B98-ACFC-1E55AB21ECA3}" sibTransId="{ABCA9A29-A83C-494E-9467-2F0BEEDD6656}"/>
    <dgm:cxn modelId="{04145691-39FF-4E1C-B68C-266258C3B38B}" type="presOf" srcId="{B32AC68E-6A03-4519-99D5-045EBCDD32F5}" destId="{579404B2-B02D-4812-AD1F-AEE167711081}" srcOrd="1" destOrd="0" presId="urn:microsoft.com/office/officeart/2011/layout/CircleProcess"/>
    <dgm:cxn modelId="{18D7D9A7-C72E-4401-839E-30F61B4BF16F}" srcId="{911BD32F-2F06-40C3-AA73-F7C966326635}" destId="{98A32D82-E993-4A84-A575-18C753149DEC}" srcOrd="0" destOrd="0" parTransId="{90935272-E050-4CDD-82E0-15EEC2C950F2}" sibTransId="{E164C1A2-56D3-4C95-9AE5-D12813106D8A}"/>
    <dgm:cxn modelId="{27111EB1-AB19-4247-A5AC-6344612ABABE}" type="presOf" srcId="{B32AC68E-6A03-4519-99D5-045EBCDD32F5}" destId="{DE6F10EE-4D3B-433F-9B52-9A4459E3BB11}" srcOrd="0" destOrd="0" presId="urn:microsoft.com/office/officeart/2011/layout/CircleProcess"/>
    <dgm:cxn modelId="{CF7B6FC2-4498-406B-B41A-CF9AD20D658F}" srcId="{911BD32F-2F06-40C3-AA73-F7C966326635}" destId="{55A9CC3C-FEAD-4EED-9FC9-D2D0A6567499}" srcOrd="1" destOrd="0" parTransId="{AEC0DFC7-27D5-40BF-8CD5-CB3274A5269E}" sibTransId="{2ADEBF9B-F42C-491A-8B81-DF8E54FC55BB}"/>
    <dgm:cxn modelId="{B5A1BDD1-8DF7-4510-8E95-C27020F55031}" type="presOf" srcId="{159A6A96-FD97-4864-AFF3-03FEE265A1A6}" destId="{5D24E520-8AFD-48C9-A022-7DB86476CC10}" srcOrd="0" destOrd="0" presId="urn:microsoft.com/office/officeart/2011/layout/CircleProcess"/>
    <dgm:cxn modelId="{EB3C41F0-4315-4066-AC7D-21180D4284F0}" type="presOf" srcId="{911BD32F-2F06-40C3-AA73-F7C966326635}" destId="{7D5F10F7-F616-45FF-9E2F-390AA8765FF7}" srcOrd="0" destOrd="0" presId="urn:microsoft.com/office/officeart/2011/layout/CircleProcess"/>
    <dgm:cxn modelId="{8D7056F8-DA71-4A85-82A1-37985BC848D6}" srcId="{911BD32F-2F06-40C3-AA73-F7C966326635}" destId="{52B4BC8E-FE14-4803-82EC-A8BB6820558A}" srcOrd="2" destOrd="0" parTransId="{9C54E637-5AA6-49B7-9932-48F213A65253}" sibTransId="{9F44998A-0F1E-4D21-BA5D-47BDC43BE062}"/>
    <dgm:cxn modelId="{7D235A29-58D6-4EBD-B3DA-A324F7E1CC2C}" type="presParOf" srcId="{7D5F10F7-F616-45FF-9E2F-390AA8765FF7}" destId="{43C9A8CF-C817-4E54-AAF2-DCA721FF5408}" srcOrd="0" destOrd="0" presId="urn:microsoft.com/office/officeart/2011/layout/CircleProcess"/>
    <dgm:cxn modelId="{6335D627-7E5B-487A-AB31-5928DCCFE68D}" type="presParOf" srcId="{43C9A8CF-C817-4E54-AAF2-DCA721FF5408}" destId="{A9121B2F-9FB0-4DCC-BA9A-8FBABE42EDFC}" srcOrd="0" destOrd="0" presId="urn:microsoft.com/office/officeart/2011/layout/CircleProcess"/>
    <dgm:cxn modelId="{C782D45F-7759-4845-B1FF-D88CE8551B99}" type="presParOf" srcId="{7D5F10F7-F616-45FF-9E2F-390AA8765FF7}" destId="{278DC083-6B0C-4289-A967-5E3B4ECD499A}" srcOrd="1" destOrd="0" presId="urn:microsoft.com/office/officeart/2011/layout/CircleProcess"/>
    <dgm:cxn modelId="{397AD398-685B-48A1-8BDE-83549FDBF794}" type="presParOf" srcId="{278DC083-6B0C-4289-A967-5E3B4ECD499A}" destId="{99D5BB89-3930-44DD-9885-0F296C11F88A}" srcOrd="0" destOrd="0" presId="urn:microsoft.com/office/officeart/2011/layout/CircleProcess"/>
    <dgm:cxn modelId="{3A6F8B49-9164-4874-9A3F-F73C95DA6371}" type="presParOf" srcId="{7D5F10F7-F616-45FF-9E2F-390AA8765FF7}" destId="{2416133D-9E16-43D5-8561-004624132712}" srcOrd="2" destOrd="0" presId="urn:microsoft.com/office/officeart/2011/layout/CircleProcess"/>
    <dgm:cxn modelId="{17DAB76E-2D9D-40E0-A179-62539B1D3D94}" type="presParOf" srcId="{7D5F10F7-F616-45FF-9E2F-390AA8765FF7}" destId="{8EF14FA1-8446-430E-B3A2-0FFFFD448963}" srcOrd="3" destOrd="0" presId="urn:microsoft.com/office/officeart/2011/layout/CircleProcess"/>
    <dgm:cxn modelId="{4B927441-FE23-4308-A5BA-859DFA53D668}" type="presParOf" srcId="{8EF14FA1-8446-430E-B3A2-0FFFFD448963}" destId="{8F42912C-F137-49DB-B1A7-B200F7219CB6}" srcOrd="0" destOrd="0" presId="urn:microsoft.com/office/officeart/2011/layout/CircleProcess"/>
    <dgm:cxn modelId="{1A68250A-AA14-4508-92D6-56D36F10AF03}" type="presParOf" srcId="{7D5F10F7-F616-45FF-9E2F-390AA8765FF7}" destId="{6FCE94F5-4F26-406B-A936-1055B6C9E323}" srcOrd="4" destOrd="0" presId="urn:microsoft.com/office/officeart/2011/layout/CircleProcess"/>
    <dgm:cxn modelId="{F5A6EE1E-9E15-4EA5-8632-B45BA807A27B}" type="presParOf" srcId="{6FCE94F5-4F26-406B-A936-1055B6C9E323}" destId="{C11EB89F-52BD-41DE-9321-C0C8227FC181}" srcOrd="0" destOrd="0" presId="urn:microsoft.com/office/officeart/2011/layout/CircleProcess"/>
    <dgm:cxn modelId="{282929EA-9F89-42F0-A87D-29EB20422BB1}" type="presParOf" srcId="{7D5F10F7-F616-45FF-9E2F-390AA8765FF7}" destId="{F02D2E3E-43B9-4D84-B555-8BA89897DA10}" srcOrd="5" destOrd="0" presId="urn:microsoft.com/office/officeart/2011/layout/CircleProcess"/>
    <dgm:cxn modelId="{8212FC00-36F5-4093-8653-D1725070BAE8}" type="presParOf" srcId="{7D5F10F7-F616-45FF-9E2F-390AA8765FF7}" destId="{A679E119-ADC6-485C-87A5-B9C9633664B6}" srcOrd="6" destOrd="0" presId="urn:microsoft.com/office/officeart/2011/layout/CircleProcess"/>
    <dgm:cxn modelId="{E2FC310A-83F9-4978-8CC8-EAD9391D7375}" type="presParOf" srcId="{A679E119-ADC6-485C-87A5-B9C9633664B6}" destId="{F81E4647-F694-458A-A49E-7B4C13281BB3}" srcOrd="0" destOrd="0" presId="urn:microsoft.com/office/officeart/2011/layout/CircleProcess"/>
    <dgm:cxn modelId="{C17C1F9D-3DC3-4F18-9D83-799A39BB20E4}" type="presParOf" srcId="{7D5F10F7-F616-45FF-9E2F-390AA8765FF7}" destId="{7F23E19D-FD19-4B16-87A9-32753D3927B9}" srcOrd="7" destOrd="0" presId="urn:microsoft.com/office/officeart/2011/layout/CircleProcess"/>
    <dgm:cxn modelId="{7CE63EEF-E4CF-4578-872E-7C70B4CFB293}" type="presParOf" srcId="{7F23E19D-FD19-4B16-87A9-32753D3927B9}" destId="{5D24E520-8AFD-48C9-A022-7DB86476CC10}" srcOrd="0" destOrd="0" presId="urn:microsoft.com/office/officeart/2011/layout/CircleProcess"/>
    <dgm:cxn modelId="{14137A98-FAC5-4437-A355-B888A4131D35}" type="presParOf" srcId="{7D5F10F7-F616-45FF-9E2F-390AA8765FF7}" destId="{20423B0A-3576-4949-85AF-42F5739D01E2}" srcOrd="8" destOrd="0" presId="urn:microsoft.com/office/officeart/2011/layout/CircleProcess"/>
    <dgm:cxn modelId="{25A4B81F-8B05-4DA1-A715-5C137E31C072}" type="presParOf" srcId="{7D5F10F7-F616-45FF-9E2F-390AA8765FF7}" destId="{A8CA0283-EC94-4101-947F-3905A52D4DE6}" srcOrd="9" destOrd="0" presId="urn:microsoft.com/office/officeart/2011/layout/CircleProcess"/>
    <dgm:cxn modelId="{4800088D-02C7-408E-859C-2F4D8DE05611}" type="presParOf" srcId="{A8CA0283-EC94-4101-947F-3905A52D4DE6}" destId="{5D452AEB-69A7-4BAF-9130-1571D400D5C9}" srcOrd="0" destOrd="0" presId="urn:microsoft.com/office/officeart/2011/layout/CircleProcess"/>
    <dgm:cxn modelId="{5DE7BFB5-3556-4494-A0F6-C8E259DCAE4E}" type="presParOf" srcId="{7D5F10F7-F616-45FF-9E2F-390AA8765FF7}" destId="{97A2CE50-C94A-4FB9-B09E-DE6594DD78FA}" srcOrd="10" destOrd="0" presId="urn:microsoft.com/office/officeart/2011/layout/CircleProcess"/>
    <dgm:cxn modelId="{600E8053-9F77-4068-B817-D991FD263728}" type="presParOf" srcId="{97A2CE50-C94A-4FB9-B09E-DE6594DD78FA}" destId="{DE6F10EE-4D3B-433F-9B52-9A4459E3BB11}" srcOrd="0" destOrd="0" presId="urn:microsoft.com/office/officeart/2011/layout/CircleProcess"/>
    <dgm:cxn modelId="{6234D812-E9DA-4FD9-8138-0E1C9E6053F7}" type="presParOf" srcId="{7D5F10F7-F616-45FF-9E2F-390AA8765FF7}" destId="{579404B2-B02D-4812-AD1F-AEE167711081}" srcOrd="11" destOrd="0" presId="urn:microsoft.com/office/officeart/2011/layout/CircleProcess"/>
    <dgm:cxn modelId="{5E700F7E-90DD-4867-BBAB-3E56AEF2F2DB}" type="presParOf" srcId="{7D5F10F7-F616-45FF-9E2F-390AA8765FF7}" destId="{756DE7A4-0DCC-45E2-8BF5-3AF42E437736}" srcOrd="12" destOrd="0" presId="urn:microsoft.com/office/officeart/2011/layout/CircleProcess"/>
    <dgm:cxn modelId="{53CC2F00-E93E-4801-ABC7-988E549EDAF2}" type="presParOf" srcId="{756DE7A4-0DCC-45E2-8BF5-3AF42E437736}" destId="{87F47F0D-2FD3-4F1F-928A-DEB9F87DF1AB}" srcOrd="0" destOrd="0" presId="urn:microsoft.com/office/officeart/2011/layout/CircleProcess"/>
    <dgm:cxn modelId="{70758D02-54C5-4B35-B3DA-7046B923CDBA}" type="presParOf" srcId="{7D5F10F7-F616-45FF-9E2F-390AA8765FF7}" destId="{25024989-4FDE-48AE-AF45-801779AF30E3}" srcOrd="13" destOrd="0" presId="urn:microsoft.com/office/officeart/2011/layout/CircleProcess"/>
    <dgm:cxn modelId="{7A3C4E0D-C3C4-4D97-84B7-10CD9F44654C}" type="presParOf" srcId="{25024989-4FDE-48AE-AF45-801779AF30E3}" destId="{BB734570-0160-430A-B991-F085E19FFBB9}" srcOrd="0" destOrd="0" presId="urn:microsoft.com/office/officeart/2011/layout/CircleProcess"/>
    <dgm:cxn modelId="{2829B96C-0C2D-4487-BFC5-A940453815CE}" type="presParOf" srcId="{7D5F10F7-F616-45FF-9E2F-390AA8765FF7}" destId="{27B7AE1B-E212-481A-9E32-E81ABA95E3C3}" srcOrd="14" destOrd="0" presId="urn:microsoft.com/office/officeart/2011/layout/CircleProcess"/>
    <dgm:cxn modelId="{5ECB7A5A-BDEC-4A7A-AE20-1B064BF56753}" type="presParOf" srcId="{7D5F10F7-F616-45FF-9E2F-390AA8765FF7}" destId="{BA26D2A4-2312-4AE0-9C54-086709166D30}" srcOrd="15" destOrd="0" presId="urn:microsoft.com/office/officeart/2011/layout/CircleProcess"/>
    <dgm:cxn modelId="{5FE221E6-A408-421E-9454-D62D2E284548}" type="presParOf" srcId="{BA26D2A4-2312-4AE0-9C54-086709166D30}" destId="{6E3C7EA1-4689-4F36-BAB9-68C23D04D390}" srcOrd="0" destOrd="0" presId="urn:microsoft.com/office/officeart/2011/layout/CircleProcess"/>
    <dgm:cxn modelId="{75BC934C-708C-4F88-A26F-706FF346A86D}" type="presParOf" srcId="{7D5F10F7-F616-45FF-9E2F-390AA8765FF7}" destId="{B0B22C12-3B95-4784-9AC8-2BD946E5FCAE}" srcOrd="16" destOrd="0" presId="urn:microsoft.com/office/officeart/2011/layout/CircleProcess"/>
    <dgm:cxn modelId="{24054BD2-F69D-44F3-A66C-74FE30DAEFDC}" type="presParOf" srcId="{B0B22C12-3B95-4784-9AC8-2BD946E5FCAE}" destId="{62099C05-1A53-4D39-93E9-82497BA20D33}" srcOrd="0" destOrd="0" presId="urn:microsoft.com/office/officeart/2011/layout/CircleProcess"/>
    <dgm:cxn modelId="{F1E5BE14-9E45-48B1-A6B8-7D05A0914CDE}" type="presParOf" srcId="{7D5F10F7-F616-45FF-9E2F-390AA8765FF7}" destId="{94852AA7-3669-4574-8B13-D16AF83D39AF}" srcOrd="17" destOrd="0" presId="urn:microsoft.com/office/officeart/2011/layout/CircleProcess"/>
    <dgm:cxn modelId="{7644E25B-862B-4AE4-8BD9-33E11352C63B}" type="presParOf" srcId="{7D5F10F7-F616-45FF-9E2F-390AA8765FF7}" destId="{BF942EAE-F028-458E-BE57-AF0310203B28}" srcOrd="18" destOrd="0" presId="urn:microsoft.com/office/officeart/2011/layout/CircleProcess"/>
    <dgm:cxn modelId="{D9AE7E88-C42E-4CBD-B9BF-F849A6B61C97}" type="presParOf" srcId="{BF942EAE-F028-458E-BE57-AF0310203B28}" destId="{B6D5376A-B46B-4997-B4EC-CEA1D9B09C37}" srcOrd="0" destOrd="0" presId="urn:microsoft.com/office/officeart/2011/layout/CircleProcess"/>
    <dgm:cxn modelId="{1F73F84E-7A17-4128-ABE6-4B62663271F0}" type="presParOf" srcId="{7D5F10F7-F616-45FF-9E2F-390AA8765FF7}" destId="{B68E70D2-9DCB-4DBB-87A0-35865A7848DA}" srcOrd="19" destOrd="0" presId="urn:microsoft.com/office/officeart/2011/layout/CircleProcess"/>
    <dgm:cxn modelId="{95EAC807-FD90-4EE2-8874-7BF5B8C3AC1E}" type="presParOf" srcId="{B68E70D2-9DCB-4DBB-87A0-35865A7848DA}" destId="{DD5C418B-C7B2-43E7-8501-2987E7EC7541}" srcOrd="0" destOrd="0" presId="urn:microsoft.com/office/officeart/2011/layout/CircleProcess"/>
    <dgm:cxn modelId="{DB75B641-CDF3-4515-96D9-9110D5BDDB99}" type="presParOf" srcId="{7D5F10F7-F616-45FF-9E2F-390AA8765FF7}" destId="{9EB93801-A87A-4B84-AAC6-9A9C31F5033F}" srcOrd="2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1BD32F-2F06-40C3-AA73-F7C966326635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8A32D82-E993-4A84-A575-18C753149DEC}">
      <dgm:prSet phldrT="[Text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1</a:t>
          </a:r>
        </a:p>
      </dgm:t>
    </dgm:pt>
    <dgm:pt modelId="{90935272-E050-4CDD-82E0-15EEC2C950F2}" type="parTrans" cxnId="{18D7D9A7-C72E-4401-839E-30F61B4BF16F}">
      <dgm:prSet/>
      <dgm:spPr/>
      <dgm:t>
        <a:bodyPr/>
        <a:lstStyle/>
        <a:p>
          <a:endParaRPr lang="en-GB"/>
        </a:p>
      </dgm:t>
    </dgm:pt>
    <dgm:pt modelId="{E164C1A2-56D3-4C95-9AE5-D12813106D8A}" type="sibTrans" cxnId="{18D7D9A7-C72E-4401-839E-30F61B4BF16F}">
      <dgm:prSet/>
      <dgm:spPr/>
      <dgm:t>
        <a:bodyPr/>
        <a:lstStyle/>
        <a:p>
          <a:endParaRPr lang="en-GB"/>
        </a:p>
      </dgm:t>
    </dgm:pt>
    <dgm:pt modelId="{55A9CC3C-FEAD-4EED-9FC9-D2D0A6567499}">
      <dgm:prSet phldrT="[Text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2</a:t>
          </a:r>
        </a:p>
      </dgm:t>
    </dgm:pt>
    <dgm:pt modelId="{AEC0DFC7-27D5-40BF-8CD5-CB3274A5269E}" type="parTrans" cxnId="{CF7B6FC2-4498-406B-B41A-CF9AD20D658F}">
      <dgm:prSet/>
      <dgm:spPr/>
      <dgm:t>
        <a:bodyPr/>
        <a:lstStyle/>
        <a:p>
          <a:endParaRPr lang="en-GB"/>
        </a:p>
      </dgm:t>
    </dgm:pt>
    <dgm:pt modelId="{2ADEBF9B-F42C-491A-8B81-DF8E54FC55BB}" type="sibTrans" cxnId="{CF7B6FC2-4498-406B-B41A-CF9AD20D658F}">
      <dgm:prSet/>
      <dgm:spPr/>
      <dgm:t>
        <a:bodyPr/>
        <a:lstStyle/>
        <a:p>
          <a:endParaRPr lang="en-GB"/>
        </a:p>
      </dgm:t>
    </dgm:pt>
    <dgm:pt modelId="{52B4BC8E-FE14-4803-82EC-A8BB6820558A}">
      <dgm:prSet phldrT="[Text]"/>
      <dgm:spPr/>
      <dgm:t>
        <a:bodyPr/>
        <a:lstStyle/>
        <a:p>
          <a:r>
            <a:rPr lang="en-GB" dirty="0"/>
            <a:t>3</a:t>
          </a:r>
        </a:p>
      </dgm:t>
    </dgm:pt>
    <dgm:pt modelId="{9C54E637-5AA6-49B7-9932-48F213A65253}" type="parTrans" cxnId="{8D7056F8-DA71-4A85-82A1-37985BC848D6}">
      <dgm:prSet/>
      <dgm:spPr/>
      <dgm:t>
        <a:bodyPr/>
        <a:lstStyle/>
        <a:p>
          <a:endParaRPr lang="en-GB"/>
        </a:p>
      </dgm:t>
    </dgm:pt>
    <dgm:pt modelId="{9F44998A-0F1E-4D21-BA5D-47BDC43BE062}" type="sibTrans" cxnId="{8D7056F8-DA71-4A85-82A1-37985BC848D6}">
      <dgm:prSet/>
      <dgm:spPr/>
      <dgm:t>
        <a:bodyPr/>
        <a:lstStyle/>
        <a:p>
          <a:endParaRPr lang="en-GB"/>
        </a:p>
      </dgm:t>
    </dgm:pt>
    <dgm:pt modelId="{B32AC68E-6A03-4519-99D5-045EBCDD32F5}">
      <dgm:prSet/>
      <dgm:spPr/>
      <dgm:t>
        <a:bodyPr/>
        <a:lstStyle/>
        <a:p>
          <a:r>
            <a:rPr lang="en-GB" dirty="0"/>
            <a:t>4</a:t>
          </a:r>
        </a:p>
      </dgm:t>
    </dgm:pt>
    <dgm:pt modelId="{E56DEFFB-00C0-4950-BBC9-F53805F15E03}" type="parTrans" cxnId="{F4164C0C-8901-4E48-ABB9-96713685DF5D}">
      <dgm:prSet/>
      <dgm:spPr/>
      <dgm:t>
        <a:bodyPr/>
        <a:lstStyle/>
        <a:p>
          <a:endParaRPr lang="en-GB"/>
        </a:p>
      </dgm:t>
    </dgm:pt>
    <dgm:pt modelId="{1905D5A7-A7B4-4DAC-8031-B3791075112B}" type="sibTrans" cxnId="{F4164C0C-8901-4E48-ABB9-96713685DF5D}">
      <dgm:prSet/>
      <dgm:spPr/>
      <dgm:t>
        <a:bodyPr/>
        <a:lstStyle/>
        <a:p>
          <a:endParaRPr lang="en-GB"/>
        </a:p>
      </dgm:t>
    </dgm:pt>
    <dgm:pt modelId="{159A6A96-FD97-4864-AFF3-03FEE265A1A6}">
      <dgm:prSet/>
      <dgm:spPr/>
      <dgm:t>
        <a:bodyPr/>
        <a:lstStyle/>
        <a:p>
          <a:r>
            <a:rPr lang="en-GB" dirty="0"/>
            <a:t>5</a:t>
          </a:r>
        </a:p>
      </dgm:t>
    </dgm:pt>
    <dgm:pt modelId="{740952E5-8EAE-4B98-ACFC-1E55AB21ECA3}" type="parTrans" cxnId="{01215D89-0A6C-49CA-B09D-D08D745FE6D9}">
      <dgm:prSet/>
      <dgm:spPr/>
      <dgm:t>
        <a:bodyPr/>
        <a:lstStyle/>
        <a:p>
          <a:endParaRPr lang="en-GB"/>
        </a:p>
      </dgm:t>
    </dgm:pt>
    <dgm:pt modelId="{ABCA9A29-A83C-494E-9467-2F0BEEDD6656}" type="sibTrans" cxnId="{01215D89-0A6C-49CA-B09D-D08D745FE6D9}">
      <dgm:prSet/>
      <dgm:spPr/>
      <dgm:t>
        <a:bodyPr/>
        <a:lstStyle/>
        <a:p>
          <a:endParaRPr lang="en-GB"/>
        </a:p>
      </dgm:t>
    </dgm:pt>
    <dgm:pt modelId="{89546364-EFD9-4458-88F4-6039F429B764}">
      <dgm:prSet/>
      <dgm:spPr/>
      <dgm:t>
        <a:bodyPr/>
        <a:lstStyle/>
        <a:p>
          <a:r>
            <a:rPr lang="en-GB" dirty="0"/>
            <a:t>6</a:t>
          </a:r>
        </a:p>
      </dgm:t>
    </dgm:pt>
    <dgm:pt modelId="{7E7519F2-0E77-458E-AD10-BFD41E44D7FA}" type="parTrans" cxnId="{C2820B51-F8A0-4D98-ABC0-7794617874D7}">
      <dgm:prSet/>
      <dgm:spPr/>
      <dgm:t>
        <a:bodyPr/>
        <a:lstStyle/>
        <a:p>
          <a:endParaRPr lang="en-GB"/>
        </a:p>
      </dgm:t>
    </dgm:pt>
    <dgm:pt modelId="{C1E8A87A-9F63-489C-A319-7FB69182E8E3}" type="sibTrans" cxnId="{C2820B51-F8A0-4D98-ABC0-7794617874D7}">
      <dgm:prSet/>
      <dgm:spPr/>
      <dgm:t>
        <a:bodyPr/>
        <a:lstStyle/>
        <a:p>
          <a:endParaRPr lang="en-GB"/>
        </a:p>
      </dgm:t>
    </dgm:pt>
    <dgm:pt modelId="{8D294A63-394A-4F51-A359-019812CF730B}">
      <dgm:prSet/>
      <dgm:spPr/>
      <dgm:t>
        <a:bodyPr/>
        <a:lstStyle/>
        <a:p>
          <a:r>
            <a:rPr lang="en-GB" dirty="0"/>
            <a:t>7</a:t>
          </a:r>
        </a:p>
      </dgm:t>
    </dgm:pt>
    <dgm:pt modelId="{11689DB3-865B-4C44-80E9-DEE5398BA721}" type="parTrans" cxnId="{4CFFFC16-EEB2-4489-8BFD-F49E59697CAE}">
      <dgm:prSet/>
      <dgm:spPr/>
      <dgm:t>
        <a:bodyPr/>
        <a:lstStyle/>
        <a:p>
          <a:endParaRPr lang="en-GB"/>
        </a:p>
      </dgm:t>
    </dgm:pt>
    <dgm:pt modelId="{A720B9E8-EEB2-4BDD-8815-56EF0292D087}" type="sibTrans" cxnId="{4CFFFC16-EEB2-4489-8BFD-F49E59697CAE}">
      <dgm:prSet/>
      <dgm:spPr/>
      <dgm:t>
        <a:bodyPr/>
        <a:lstStyle/>
        <a:p>
          <a:endParaRPr lang="en-GB"/>
        </a:p>
      </dgm:t>
    </dgm:pt>
    <dgm:pt modelId="{7D5F10F7-F616-45FF-9E2F-390AA8765FF7}" type="pres">
      <dgm:prSet presAssocID="{911BD32F-2F06-40C3-AA73-F7C966326635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43C9A8CF-C817-4E54-AAF2-DCA721FF5408}" type="pres">
      <dgm:prSet presAssocID="{8D294A63-394A-4F51-A359-019812CF730B}" presName="Accent7" presStyleCnt="0"/>
      <dgm:spPr/>
    </dgm:pt>
    <dgm:pt modelId="{A9121B2F-9FB0-4DCC-BA9A-8FBABE42EDFC}" type="pres">
      <dgm:prSet presAssocID="{8D294A63-394A-4F51-A359-019812CF730B}" presName="Accent" presStyleLbl="node1" presStyleIdx="0" presStyleCnt="7"/>
      <dgm:spPr/>
    </dgm:pt>
    <dgm:pt modelId="{278DC083-6B0C-4289-A967-5E3B4ECD499A}" type="pres">
      <dgm:prSet presAssocID="{8D294A63-394A-4F51-A359-019812CF730B}" presName="ParentBackground7" presStyleCnt="0"/>
      <dgm:spPr/>
    </dgm:pt>
    <dgm:pt modelId="{99D5BB89-3930-44DD-9885-0F296C11F88A}" type="pres">
      <dgm:prSet presAssocID="{8D294A63-394A-4F51-A359-019812CF730B}" presName="ParentBackground" presStyleLbl="fgAcc1" presStyleIdx="0" presStyleCnt="7"/>
      <dgm:spPr/>
    </dgm:pt>
    <dgm:pt modelId="{2416133D-9E16-43D5-8561-004624132712}" type="pres">
      <dgm:prSet presAssocID="{8D294A63-394A-4F51-A359-019812CF730B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EF14FA1-8446-430E-B3A2-0FFFFD448963}" type="pres">
      <dgm:prSet presAssocID="{89546364-EFD9-4458-88F4-6039F429B764}" presName="Accent6" presStyleCnt="0"/>
      <dgm:spPr/>
    </dgm:pt>
    <dgm:pt modelId="{8F42912C-F137-49DB-B1A7-B200F7219CB6}" type="pres">
      <dgm:prSet presAssocID="{89546364-EFD9-4458-88F4-6039F429B764}" presName="Accent" presStyleLbl="node1" presStyleIdx="1" presStyleCnt="7"/>
      <dgm:spPr/>
    </dgm:pt>
    <dgm:pt modelId="{6FCE94F5-4F26-406B-A936-1055B6C9E323}" type="pres">
      <dgm:prSet presAssocID="{89546364-EFD9-4458-88F4-6039F429B764}" presName="ParentBackground6" presStyleCnt="0"/>
      <dgm:spPr/>
    </dgm:pt>
    <dgm:pt modelId="{C11EB89F-52BD-41DE-9321-C0C8227FC181}" type="pres">
      <dgm:prSet presAssocID="{89546364-EFD9-4458-88F4-6039F429B764}" presName="ParentBackground" presStyleLbl="fgAcc1" presStyleIdx="1" presStyleCnt="7"/>
      <dgm:spPr/>
    </dgm:pt>
    <dgm:pt modelId="{F02D2E3E-43B9-4D84-B555-8BA89897DA10}" type="pres">
      <dgm:prSet presAssocID="{89546364-EFD9-4458-88F4-6039F429B764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679E119-ADC6-485C-87A5-B9C9633664B6}" type="pres">
      <dgm:prSet presAssocID="{159A6A96-FD97-4864-AFF3-03FEE265A1A6}" presName="Accent5" presStyleCnt="0"/>
      <dgm:spPr/>
    </dgm:pt>
    <dgm:pt modelId="{F81E4647-F694-458A-A49E-7B4C13281BB3}" type="pres">
      <dgm:prSet presAssocID="{159A6A96-FD97-4864-AFF3-03FEE265A1A6}" presName="Accent" presStyleLbl="node1" presStyleIdx="2" presStyleCnt="7"/>
      <dgm:spPr/>
    </dgm:pt>
    <dgm:pt modelId="{7F23E19D-FD19-4B16-87A9-32753D3927B9}" type="pres">
      <dgm:prSet presAssocID="{159A6A96-FD97-4864-AFF3-03FEE265A1A6}" presName="ParentBackground5" presStyleCnt="0"/>
      <dgm:spPr/>
    </dgm:pt>
    <dgm:pt modelId="{5D24E520-8AFD-48C9-A022-7DB86476CC10}" type="pres">
      <dgm:prSet presAssocID="{159A6A96-FD97-4864-AFF3-03FEE265A1A6}" presName="ParentBackground" presStyleLbl="fgAcc1" presStyleIdx="2" presStyleCnt="7"/>
      <dgm:spPr/>
    </dgm:pt>
    <dgm:pt modelId="{20423B0A-3576-4949-85AF-42F5739D01E2}" type="pres">
      <dgm:prSet presAssocID="{159A6A96-FD97-4864-AFF3-03FEE265A1A6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8CA0283-EC94-4101-947F-3905A52D4DE6}" type="pres">
      <dgm:prSet presAssocID="{B32AC68E-6A03-4519-99D5-045EBCDD32F5}" presName="Accent4" presStyleCnt="0"/>
      <dgm:spPr/>
    </dgm:pt>
    <dgm:pt modelId="{5D452AEB-69A7-4BAF-9130-1571D400D5C9}" type="pres">
      <dgm:prSet presAssocID="{B32AC68E-6A03-4519-99D5-045EBCDD32F5}" presName="Accent" presStyleLbl="node1" presStyleIdx="3" presStyleCnt="7"/>
      <dgm:spPr/>
    </dgm:pt>
    <dgm:pt modelId="{97A2CE50-C94A-4FB9-B09E-DE6594DD78FA}" type="pres">
      <dgm:prSet presAssocID="{B32AC68E-6A03-4519-99D5-045EBCDD32F5}" presName="ParentBackground4" presStyleCnt="0"/>
      <dgm:spPr/>
    </dgm:pt>
    <dgm:pt modelId="{DE6F10EE-4D3B-433F-9B52-9A4459E3BB11}" type="pres">
      <dgm:prSet presAssocID="{B32AC68E-6A03-4519-99D5-045EBCDD32F5}" presName="ParentBackground" presStyleLbl="fgAcc1" presStyleIdx="3" presStyleCnt="7"/>
      <dgm:spPr/>
    </dgm:pt>
    <dgm:pt modelId="{579404B2-B02D-4812-AD1F-AEE167711081}" type="pres">
      <dgm:prSet presAssocID="{B32AC68E-6A03-4519-99D5-045EBCDD32F5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756DE7A4-0DCC-45E2-8BF5-3AF42E437736}" type="pres">
      <dgm:prSet presAssocID="{52B4BC8E-FE14-4803-82EC-A8BB6820558A}" presName="Accent3" presStyleCnt="0"/>
      <dgm:spPr/>
    </dgm:pt>
    <dgm:pt modelId="{87F47F0D-2FD3-4F1F-928A-DEB9F87DF1AB}" type="pres">
      <dgm:prSet presAssocID="{52B4BC8E-FE14-4803-82EC-A8BB6820558A}" presName="Accent" presStyleLbl="node1" presStyleIdx="4" presStyleCnt="7"/>
      <dgm:spPr/>
    </dgm:pt>
    <dgm:pt modelId="{25024989-4FDE-48AE-AF45-801779AF30E3}" type="pres">
      <dgm:prSet presAssocID="{52B4BC8E-FE14-4803-82EC-A8BB6820558A}" presName="ParentBackground3" presStyleCnt="0"/>
      <dgm:spPr/>
    </dgm:pt>
    <dgm:pt modelId="{BB734570-0160-430A-B991-F085E19FFBB9}" type="pres">
      <dgm:prSet presAssocID="{52B4BC8E-FE14-4803-82EC-A8BB6820558A}" presName="ParentBackground" presStyleLbl="fgAcc1" presStyleIdx="4" presStyleCnt="7"/>
      <dgm:spPr/>
    </dgm:pt>
    <dgm:pt modelId="{27B7AE1B-E212-481A-9E32-E81ABA95E3C3}" type="pres">
      <dgm:prSet presAssocID="{52B4BC8E-FE14-4803-82EC-A8BB6820558A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A26D2A4-2312-4AE0-9C54-086709166D30}" type="pres">
      <dgm:prSet presAssocID="{55A9CC3C-FEAD-4EED-9FC9-D2D0A6567499}" presName="Accent2" presStyleCnt="0"/>
      <dgm:spPr/>
    </dgm:pt>
    <dgm:pt modelId="{6E3C7EA1-4689-4F36-BAB9-68C23D04D390}" type="pres">
      <dgm:prSet presAssocID="{55A9CC3C-FEAD-4EED-9FC9-D2D0A6567499}" presName="Accent" presStyleLbl="node1" presStyleIdx="5" presStyleCnt="7"/>
      <dgm:spPr/>
    </dgm:pt>
    <dgm:pt modelId="{B0B22C12-3B95-4784-9AC8-2BD946E5FCAE}" type="pres">
      <dgm:prSet presAssocID="{55A9CC3C-FEAD-4EED-9FC9-D2D0A6567499}" presName="ParentBackground2" presStyleCnt="0"/>
      <dgm:spPr/>
    </dgm:pt>
    <dgm:pt modelId="{62099C05-1A53-4D39-93E9-82497BA20D33}" type="pres">
      <dgm:prSet presAssocID="{55A9CC3C-FEAD-4EED-9FC9-D2D0A6567499}" presName="ParentBackground" presStyleLbl="fgAcc1" presStyleIdx="5" presStyleCnt="7"/>
      <dgm:spPr/>
    </dgm:pt>
    <dgm:pt modelId="{94852AA7-3669-4574-8B13-D16AF83D39AF}" type="pres">
      <dgm:prSet presAssocID="{55A9CC3C-FEAD-4EED-9FC9-D2D0A6567499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F942EAE-F028-458E-BE57-AF0310203B28}" type="pres">
      <dgm:prSet presAssocID="{98A32D82-E993-4A84-A575-18C753149DEC}" presName="Accent1" presStyleCnt="0"/>
      <dgm:spPr/>
    </dgm:pt>
    <dgm:pt modelId="{B6D5376A-B46B-4997-B4EC-CEA1D9B09C37}" type="pres">
      <dgm:prSet presAssocID="{98A32D82-E993-4A84-A575-18C753149DEC}" presName="Accent" presStyleLbl="node1" presStyleIdx="6" presStyleCnt="7"/>
      <dgm:spPr/>
    </dgm:pt>
    <dgm:pt modelId="{B68E70D2-9DCB-4DBB-87A0-35865A7848DA}" type="pres">
      <dgm:prSet presAssocID="{98A32D82-E993-4A84-A575-18C753149DEC}" presName="ParentBackground1" presStyleCnt="0"/>
      <dgm:spPr/>
    </dgm:pt>
    <dgm:pt modelId="{DD5C418B-C7B2-43E7-8501-2987E7EC7541}" type="pres">
      <dgm:prSet presAssocID="{98A32D82-E993-4A84-A575-18C753149DEC}" presName="ParentBackground" presStyleLbl="fgAcc1" presStyleIdx="6" presStyleCnt="7"/>
      <dgm:spPr/>
    </dgm:pt>
    <dgm:pt modelId="{9EB93801-A87A-4B84-AAC6-9A9C31F5033F}" type="pres">
      <dgm:prSet presAssocID="{98A32D82-E993-4A84-A575-18C753149DEC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2F148B01-A527-49FD-B219-D22151390CC2}" type="presOf" srcId="{52B4BC8E-FE14-4803-82EC-A8BB6820558A}" destId="{27B7AE1B-E212-481A-9E32-E81ABA95E3C3}" srcOrd="1" destOrd="0" presId="urn:microsoft.com/office/officeart/2011/layout/CircleProcess"/>
    <dgm:cxn modelId="{76398107-0B93-455C-ADA6-C022CD587519}" type="presOf" srcId="{52B4BC8E-FE14-4803-82EC-A8BB6820558A}" destId="{BB734570-0160-430A-B991-F085E19FFBB9}" srcOrd="0" destOrd="0" presId="urn:microsoft.com/office/officeart/2011/layout/CircleProcess"/>
    <dgm:cxn modelId="{F4164C0C-8901-4E48-ABB9-96713685DF5D}" srcId="{911BD32F-2F06-40C3-AA73-F7C966326635}" destId="{B32AC68E-6A03-4519-99D5-045EBCDD32F5}" srcOrd="3" destOrd="0" parTransId="{E56DEFFB-00C0-4950-BBC9-F53805F15E03}" sibTransId="{1905D5A7-A7B4-4DAC-8031-B3791075112B}"/>
    <dgm:cxn modelId="{6AAA4B10-69F5-403F-95FF-2A53C9757ED1}" type="presOf" srcId="{55A9CC3C-FEAD-4EED-9FC9-D2D0A6567499}" destId="{62099C05-1A53-4D39-93E9-82497BA20D33}" srcOrd="0" destOrd="0" presId="urn:microsoft.com/office/officeart/2011/layout/CircleProcess"/>
    <dgm:cxn modelId="{4CFFFC16-EEB2-4489-8BFD-F49E59697CAE}" srcId="{911BD32F-2F06-40C3-AA73-F7C966326635}" destId="{8D294A63-394A-4F51-A359-019812CF730B}" srcOrd="6" destOrd="0" parTransId="{11689DB3-865B-4C44-80E9-DEE5398BA721}" sibTransId="{A720B9E8-EEB2-4BDD-8815-56EF0292D087}"/>
    <dgm:cxn modelId="{3832871C-A3EF-43D3-A275-9993B6FBC39E}" type="presOf" srcId="{159A6A96-FD97-4864-AFF3-03FEE265A1A6}" destId="{20423B0A-3576-4949-85AF-42F5739D01E2}" srcOrd="1" destOrd="0" presId="urn:microsoft.com/office/officeart/2011/layout/CircleProcess"/>
    <dgm:cxn modelId="{B4C3D42E-6245-497F-B30E-0628316D53A7}" type="presOf" srcId="{89546364-EFD9-4458-88F4-6039F429B764}" destId="{F02D2E3E-43B9-4D84-B555-8BA89897DA10}" srcOrd="1" destOrd="0" presId="urn:microsoft.com/office/officeart/2011/layout/CircleProcess"/>
    <dgm:cxn modelId="{1DA4C541-F51E-4184-820F-36BF760657D0}" type="presOf" srcId="{98A32D82-E993-4A84-A575-18C753149DEC}" destId="{DD5C418B-C7B2-43E7-8501-2987E7EC7541}" srcOrd="0" destOrd="0" presId="urn:microsoft.com/office/officeart/2011/layout/CircleProcess"/>
    <dgm:cxn modelId="{8233E247-13BE-4F16-A10E-E59C7EC429C0}" type="presOf" srcId="{55A9CC3C-FEAD-4EED-9FC9-D2D0A6567499}" destId="{94852AA7-3669-4574-8B13-D16AF83D39AF}" srcOrd="1" destOrd="0" presId="urn:microsoft.com/office/officeart/2011/layout/CircleProcess"/>
    <dgm:cxn modelId="{C2820B51-F8A0-4D98-ABC0-7794617874D7}" srcId="{911BD32F-2F06-40C3-AA73-F7C966326635}" destId="{89546364-EFD9-4458-88F4-6039F429B764}" srcOrd="5" destOrd="0" parTransId="{7E7519F2-0E77-458E-AD10-BFD41E44D7FA}" sibTransId="{C1E8A87A-9F63-489C-A319-7FB69182E8E3}"/>
    <dgm:cxn modelId="{A5771771-055A-4593-A308-D9A0C9A9C03B}" type="presOf" srcId="{8D294A63-394A-4F51-A359-019812CF730B}" destId="{2416133D-9E16-43D5-8561-004624132712}" srcOrd="1" destOrd="0" presId="urn:microsoft.com/office/officeart/2011/layout/CircleProcess"/>
    <dgm:cxn modelId="{C2D91F79-7209-4B95-AF83-AA16E6F07370}" type="presOf" srcId="{8D294A63-394A-4F51-A359-019812CF730B}" destId="{99D5BB89-3930-44DD-9885-0F296C11F88A}" srcOrd="0" destOrd="0" presId="urn:microsoft.com/office/officeart/2011/layout/CircleProcess"/>
    <dgm:cxn modelId="{1A7C0C7F-4955-4000-850E-A5A29F820FF6}" type="presOf" srcId="{98A32D82-E993-4A84-A575-18C753149DEC}" destId="{9EB93801-A87A-4B84-AAC6-9A9C31F5033F}" srcOrd="1" destOrd="0" presId="urn:microsoft.com/office/officeart/2011/layout/CircleProcess"/>
    <dgm:cxn modelId="{3F719B85-F979-46DB-B699-76AD8D031C83}" type="presOf" srcId="{89546364-EFD9-4458-88F4-6039F429B764}" destId="{C11EB89F-52BD-41DE-9321-C0C8227FC181}" srcOrd="0" destOrd="0" presId="urn:microsoft.com/office/officeart/2011/layout/CircleProcess"/>
    <dgm:cxn modelId="{01215D89-0A6C-49CA-B09D-D08D745FE6D9}" srcId="{911BD32F-2F06-40C3-AA73-F7C966326635}" destId="{159A6A96-FD97-4864-AFF3-03FEE265A1A6}" srcOrd="4" destOrd="0" parTransId="{740952E5-8EAE-4B98-ACFC-1E55AB21ECA3}" sibTransId="{ABCA9A29-A83C-494E-9467-2F0BEEDD6656}"/>
    <dgm:cxn modelId="{04145691-39FF-4E1C-B68C-266258C3B38B}" type="presOf" srcId="{B32AC68E-6A03-4519-99D5-045EBCDD32F5}" destId="{579404B2-B02D-4812-AD1F-AEE167711081}" srcOrd="1" destOrd="0" presId="urn:microsoft.com/office/officeart/2011/layout/CircleProcess"/>
    <dgm:cxn modelId="{18D7D9A7-C72E-4401-839E-30F61B4BF16F}" srcId="{911BD32F-2F06-40C3-AA73-F7C966326635}" destId="{98A32D82-E993-4A84-A575-18C753149DEC}" srcOrd="0" destOrd="0" parTransId="{90935272-E050-4CDD-82E0-15EEC2C950F2}" sibTransId="{E164C1A2-56D3-4C95-9AE5-D12813106D8A}"/>
    <dgm:cxn modelId="{27111EB1-AB19-4247-A5AC-6344612ABABE}" type="presOf" srcId="{B32AC68E-6A03-4519-99D5-045EBCDD32F5}" destId="{DE6F10EE-4D3B-433F-9B52-9A4459E3BB11}" srcOrd="0" destOrd="0" presId="urn:microsoft.com/office/officeart/2011/layout/CircleProcess"/>
    <dgm:cxn modelId="{CF7B6FC2-4498-406B-B41A-CF9AD20D658F}" srcId="{911BD32F-2F06-40C3-AA73-F7C966326635}" destId="{55A9CC3C-FEAD-4EED-9FC9-D2D0A6567499}" srcOrd="1" destOrd="0" parTransId="{AEC0DFC7-27D5-40BF-8CD5-CB3274A5269E}" sibTransId="{2ADEBF9B-F42C-491A-8B81-DF8E54FC55BB}"/>
    <dgm:cxn modelId="{B5A1BDD1-8DF7-4510-8E95-C27020F55031}" type="presOf" srcId="{159A6A96-FD97-4864-AFF3-03FEE265A1A6}" destId="{5D24E520-8AFD-48C9-A022-7DB86476CC10}" srcOrd="0" destOrd="0" presId="urn:microsoft.com/office/officeart/2011/layout/CircleProcess"/>
    <dgm:cxn modelId="{EB3C41F0-4315-4066-AC7D-21180D4284F0}" type="presOf" srcId="{911BD32F-2F06-40C3-AA73-F7C966326635}" destId="{7D5F10F7-F616-45FF-9E2F-390AA8765FF7}" srcOrd="0" destOrd="0" presId="urn:microsoft.com/office/officeart/2011/layout/CircleProcess"/>
    <dgm:cxn modelId="{8D7056F8-DA71-4A85-82A1-37985BC848D6}" srcId="{911BD32F-2F06-40C3-AA73-F7C966326635}" destId="{52B4BC8E-FE14-4803-82EC-A8BB6820558A}" srcOrd="2" destOrd="0" parTransId="{9C54E637-5AA6-49B7-9932-48F213A65253}" sibTransId="{9F44998A-0F1E-4D21-BA5D-47BDC43BE062}"/>
    <dgm:cxn modelId="{7D235A29-58D6-4EBD-B3DA-A324F7E1CC2C}" type="presParOf" srcId="{7D5F10F7-F616-45FF-9E2F-390AA8765FF7}" destId="{43C9A8CF-C817-4E54-AAF2-DCA721FF5408}" srcOrd="0" destOrd="0" presId="urn:microsoft.com/office/officeart/2011/layout/CircleProcess"/>
    <dgm:cxn modelId="{6335D627-7E5B-487A-AB31-5928DCCFE68D}" type="presParOf" srcId="{43C9A8CF-C817-4E54-AAF2-DCA721FF5408}" destId="{A9121B2F-9FB0-4DCC-BA9A-8FBABE42EDFC}" srcOrd="0" destOrd="0" presId="urn:microsoft.com/office/officeart/2011/layout/CircleProcess"/>
    <dgm:cxn modelId="{C782D45F-7759-4845-B1FF-D88CE8551B99}" type="presParOf" srcId="{7D5F10F7-F616-45FF-9E2F-390AA8765FF7}" destId="{278DC083-6B0C-4289-A967-5E3B4ECD499A}" srcOrd="1" destOrd="0" presId="urn:microsoft.com/office/officeart/2011/layout/CircleProcess"/>
    <dgm:cxn modelId="{397AD398-685B-48A1-8BDE-83549FDBF794}" type="presParOf" srcId="{278DC083-6B0C-4289-A967-5E3B4ECD499A}" destId="{99D5BB89-3930-44DD-9885-0F296C11F88A}" srcOrd="0" destOrd="0" presId="urn:microsoft.com/office/officeart/2011/layout/CircleProcess"/>
    <dgm:cxn modelId="{3A6F8B49-9164-4874-9A3F-F73C95DA6371}" type="presParOf" srcId="{7D5F10F7-F616-45FF-9E2F-390AA8765FF7}" destId="{2416133D-9E16-43D5-8561-004624132712}" srcOrd="2" destOrd="0" presId="urn:microsoft.com/office/officeart/2011/layout/CircleProcess"/>
    <dgm:cxn modelId="{17DAB76E-2D9D-40E0-A179-62539B1D3D94}" type="presParOf" srcId="{7D5F10F7-F616-45FF-9E2F-390AA8765FF7}" destId="{8EF14FA1-8446-430E-B3A2-0FFFFD448963}" srcOrd="3" destOrd="0" presId="urn:microsoft.com/office/officeart/2011/layout/CircleProcess"/>
    <dgm:cxn modelId="{4B927441-FE23-4308-A5BA-859DFA53D668}" type="presParOf" srcId="{8EF14FA1-8446-430E-B3A2-0FFFFD448963}" destId="{8F42912C-F137-49DB-B1A7-B200F7219CB6}" srcOrd="0" destOrd="0" presId="urn:microsoft.com/office/officeart/2011/layout/CircleProcess"/>
    <dgm:cxn modelId="{1A68250A-AA14-4508-92D6-56D36F10AF03}" type="presParOf" srcId="{7D5F10F7-F616-45FF-9E2F-390AA8765FF7}" destId="{6FCE94F5-4F26-406B-A936-1055B6C9E323}" srcOrd="4" destOrd="0" presId="urn:microsoft.com/office/officeart/2011/layout/CircleProcess"/>
    <dgm:cxn modelId="{F5A6EE1E-9E15-4EA5-8632-B45BA807A27B}" type="presParOf" srcId="{6FCE94F5-4F26-406B-A936-1055B6C9E323}" destId="{C11EB89F-52BD-41DE-9321-C0C8227FC181}" srcOrd="0" destOrd="0" presId="urn:microsoft.com/office/officeart/2011/layout/CircleProcess"/>
    <dgm:cxn modelId="{282929EA-9F89-42F0-A87D-29EB20422BB1}" type="presParOf" srcId="{7D5F10F7-F616-45FF-9E2F-390AA8765FF7}" destId="{F02D2E3E-43B9-4D84-B555-8BA89897DA10}" srcOrd="5" destOrd="0" presId="urn:microsoft.com/office/officeart/2011/layout/CircleProcess"/>
    <dgm:cxn modelId="{8212FC00-36F5-4093-8653-D1725070BAE8}" type="presParOf" srcId="{7D5F10F7-F616-45FF-9E2F-390AA8765FF7}" destId="{A679E119-ADC6-485C-87A5-B9C9633664B6}" srcOrd="6" destOrd="0" presId="urn:microsoft.com/office/officeart/2011/layout/CircleProcess"/>
    <dgm:cxn modelId="{E2FC310A-83F9-4978-8CC8-EAD9391D7375}" type="presParOf" srcId="{A679E119-ADC6-485C-87A5-B9C9633664B6}" destId="{F81E4647-F694-458A-A49E-7B4C13281BB3}" srcOrd="0" destOrd="0" presId="urn:microsoft.com/office/officeart/2011/layout/CircleProcess"/>
    <dgm:cxn modelId="{C17C1F9D-3DC3-4F18-9D83-799A39BB20E4}" type="presParOf" srcId="{7D5F10F7-F616-45FF-9E2F-390AA8765FF7}" destId="{7F23E19D-FD19-4B16-87A9-32753D3927B9}" srcOrd="7" destOrd="0" presId="urn:microsoft.com/office/officeart/2011/layout/CircleProcess"/>
    <dgm:cxn modelId="{7CE63EEF-E4CF-4578-872E-7C70B4CFB293}" type="presParOf" srcId="{7F23E19D-FD19-4B16-87A9-32753D3927B9}" destId="{5D24E520-8AFD-48C9-A022-7DB86476CC10}" srcOrd="0" destOrd="0" presId="urn:microsoft.com/office/officeart/2011/layout/CircleProcess"/>
    <dgm:cxn modelId="{14137A98-FAC5-4437-A355-B888A4131D35}" type="presParOf" srcId="{7D5F10F7-F616-45FF-9E2F-390AA8765FF7}" destId="{20423B0A-3576-4949-85AF-42F5739D01E2}" srcOrd="8" destOrd="0" presId="urn:microsoft.com/office/officeart/2011/layout/CircleProcess"/>
    <dgm:cxn modelId="{25A4B81F-8B05-4DA1-A715-5C137E31C072}" type="presParOf" srcId="{7D5F10F7-F616-45FF-9E2F-390AA8765FF7}" destId="{A8CA0283-EC94-4101-947F-3905A52D4DE6}" srcOrd="9" destOrd="0" presId="urn:microsoft.com/office/officeart/2011/layout/CircleProcess"/>
    <dgm:cxn modelId="{4800088D-02C7-408E-859C-2F4D8DE05611}" type="presParOf" srcId="{A8CA0283-EC94-4101-947F-3905A52D4DE6}" destId="{5D452AEB-69A7-4BAF-9130-1571D400D5C9}" srcOrd="0" destOrd="0" presId="urn:microsoft.com/office/officeart/2011/layout/CircleProcess"/>
    <dgm:cxn modelId="{5DE7BFB5-3556-4494-A0F6-C8E259DCAE4E}" type="presParOf" srcId="{7D5F10F7-F616-45FF-9E2F-390AA8765FF7}" destId="{97A2CE50-C94A-4FB9-B09E-DE6594DD78FA}" srcOrd="10" destOrd="0" presId="urn:microsoft.com/office/officeart/2011/layout/CircleProcess"/>
    <dgm:cxn modelId="{600E8053-9F77-4068-B817-D991FD263728}" type="presParOf" srcId="{97A2CE50-C94A-4FB9-B09E-DE6594DD78FA}" destId="{DE6F10EE-4D3B-433F-9B52-9A4459E3BB11}" srcOrd="0" destOrd="0" presId="urn:microsoft.com/office/officeart/2011/layout/CircleProcess"/>
    <dgm:cxn modelId="{6234D812-E9DA-4FD9-8138-0E1C9E6053F7}" type="presParOf" srcId="{7D5F10F7-F616-45FF-9E2F-390AA8765FF7}" destId="{579404B2-B02D-4812-AD1F-AEE167711081}" srcOrd="11" destOrd="0" presId="urn:microsoft.com/office/officeart/2011/layout/CircleProcess"/>
    <dgm:cxn modelId="{5E700F7E-90DD-4867-BBAB-3E56AEF2F2DB}" type="presParOf" srcId="{7D5F10F7-F616-45FF-9E2F-390AA8765FF7}" destId="{756DE7A4-0DCC-45E2-8BF5-3AF42E437736}" srcOrd="12" destOrd="0" presId="urn:microsoft.com/office/officeart/2011/layout/CircleProcess"/>
    <dgm:cxn modelId="{53CC2F00-E93E-4801-ABC7-988E549EDAF2}" type="presParOf" srcId="{756DE7A4-0DCC-45E2-8BF5-3AF42E437736}" destId="{87F47F0D-2FD3-4F1F-928A-DEB9F87DF1AB}" srcOrd="0" destOrd="0" presId="urn:microsoft.com/office/officeart/2011/layout/CircleProcess"/>
    <dgm:cxn modelId="{70758D02-54C5-4B35-B3DA-7046B923CDBA}" type="presParOf" srcId="{7D5F10F7-F616-45FF-9E2F-390AA8765FF7}" destId="{25024989-4FDE-48AE-AF45-801779AF30E3}" srcOrd="13" destOrd="0" presId="urn:microsoft.com/office/officeart/2011/layout/CircleProcess"/>
    <dgm:cxn modelId="{7A3C4E0D-C3C4-4D97-84B7-10CD9F44654C}" type="presParOf" srcId="{25024989-4FDE-48AE-AF45-801779AF30E3}" destId="{BB734570-0160-430A-B991-F085E19FFBB9}" srcOrd="0" destOrd="0" presId="urn:microsoft.com/office/officeart/2011/layout/CircleProcess"/>
    <dgm:cxn modelId="{2829B96C-0C2D-4487-BFC5-A940453815CE}" type="presParOf" srcId="{7D5F10F7-F616-45FF-9E2F-390AA8765FF7}" destId="{27B7AE1B-E212-481A-9E32-E81ABA95E3C3}" srcOrd="14" destOrd="0" presId="urn:microsoft.com/office/officeart/2011/layout/CircleProcess"/>
    <dgm:cxn modelId="{5ECB7A5A-BDEC-4A7A-AE20-1B064BF56753}" type="presParOf" srcId="{7D5F10F7-F616-45FF-9E2F-390AA8765FF7}" destId="{BA26D2A4-2312-4AE0-9C54-086709166D30}" srcOrd="15" destOrd="0" presId="urn:microsoft.com/office/officeart/2011/layout/CircleProcess"/>
    <dgm:cxn modelId="{5FE221E6-A408-421E-9454-D62D2E284548}" type="presParOf" srcId="{BA26D2A4-2312-4AE0-9C54-086709166D30}" destId="{6E3C7EA1-4689-4F36-BAB9-68C23D04D390}" srcOrd="0" destOrd="0" presId="urn:microsoft.com/office/officeart/2011/layout/CircleProcess"/>
    <dgm:cxn modelId="{75BC934C-708C-4F88-A26F-706FF346A86D}" type="presParOf" srcId="{7D5F10F7-F616-45FF-9E2F-390AA8765FF7}" destId="{B0B22C12-3B95-4784-9AC8-2BD946E5FCAE}" srcOrd="16" destOrd="0" presId="urn:microsoft.com/office/officeart/2011/layout/CircleProcess"/>
    <dgm:cxn modelId="{24054BD2-F69D-44F3-A66C-74FE30DAEFDC}" type="presParOf" srcId="{B0B22C12-3B95-4784-9AC8-2BD946E5FCAE}" destId="{62099C05-1A53-4D39-93E9-82497BA20D33}" srcOrd="0" destOrd="0" presId="urn:microsoft.com/office/officeart/2011/layout/CircleProcess"/>
    <dgm:cxn modelId="{F1E5BE14-9E45-48B1-A6B8-7D05A0914CDE}" type="presParOf" srcId="{7D5F10F7-F616-45FF-9E2F-390AA8765FF7}" destId="{94852AA7-3669-4574-8B13-D16AF83D39AF}" srcOrd="17" destOrd="0" presId="urn:microsoft.com/office/officeart/2011/layout/CircleProcess"/>
    <dgm:cxn modelId="{7644E25B-862B-4AE4-8BD9-33E11352C63B}" type="presParOf" srcId="{7D5F10F7-F616-45FF-9E2F-390AA8765FF7}" destId="{BF942EAE-F028-458E-BE57-AF0310203B28}" srcOrd="18" destOrd="0" presId="urn:microsoft.com/office/officeart/2011/layout/CircleProcess"/>
    <dgm:cxn modelId="{D9AE7E88-C42E-4CBD-B9BF-F849A6B61C97}" type="presParOf" srcId="{BF942EAE-F028-458E-BE57-AF0310203B28}" destId="{B6D5376A-B46B-4997-B4EC-CEA1D9B09C37}" srcOrd="0" destOrd="0" presId="urn:microsoft.com/office/officeart/2011/layout/CircleProcess"/>
    <dgm:cxn modelId="{1F73F84E-7A17-4128-ABE6-4B62663271F0}" type="presParOf" srcId="{7D5F10F7-F616-45FF-9E2F-390AA8765FF7}" destId="{B68E70D2-9DCB-4DBB-87A0-35865A7848DA}" srcOrd="19" destOrd="0" presId="urn:microsoft.com/office/officeart/2011/layout/CircleProcess"/>
    <dgm:cxn modelId="{95EAC807-FD90-4EE2-8874-7BF5B8C3AC1E}" type="presParOf" srcId="{B68E70D2-9DCB-4DBB-87A0-35865A7848DA}" destId="{DD5C418B-C7B2-43E7-8501-2987E7EC7541}" srcOrd="0" destOrd="0" presId="urn:microsoft.com/office/officeart/2011/layout/CircleProcess"/>
    <dgm:cxn modelId="{DB75B641-CDF3-4515-96D9-9110D5BDDB99}" type="presParOf" srcId="{7D5F10F7-F616-45FF-9E2F-390AA8765FF7}" destId="{9EB93801-A87A-4B84-AAC6-9A9C31F5033F}" srcOrd="2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1F1687-03EA-46C8-A7D1-8B5D76096191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8C6E83C-A4B3-456B-A341-01DFAE9D2C2A}">
      <dgm:prSet phldrT="[Text]"/>
      <dgm:spPr/>
      <dgm:t>
        <a:bodyPr/>
        <a:lstStyle/>
        <a:p>
          <a:r>
            <a:rPr lang="en-GB" dirty="0"/>
            <a:t>Dump Condensers Failure Outcomes</a:t>
          </a:r>
        </a:p>
      </dgm:t>
    </dgm:pt>
    <dgm:pt modelId="{944D58A3-BEBB-44D6-BE4D-D5F1C25746D2}" type="parTrans" cxnId="{EC037544-79AB-482C-9505-A33E230493D7}">
      <dgm:prSet/>
      <dgm:spPr/>
      <dgm:t>
        <a:bodyPr/>
        <a:lstStyle/>
        <a:p>
          <a:endParaRPr lang="en-GB"/>
        </a:p>
      </dgm:t>
    </dgm:pt>
    <dgm:pt modelId="{BA4CB773-2513-4F45-A423-392DBE613961}" type="sibTrans" cxnId="{EC037544-79AB-482C-9505-A33E230493D7}">
      <dgm:prSet/>
      <dgm:spPr/>
      <dgm:t>
        <a:bodyPr/>
        <a:lstStyle/>
        <a:p>
          <a:endParaRPr lang="en-GB"/>
        </a:p>
      </dgm:t>
    </dgm:pt>
    <dgm:pt modelId="{360F78C1-391E-4A53-954F-0FD16B407503}">
      <dgm:prSet phldrT="[Text]"/>
      <dgm:spPr/>
      <dgm:t>
        <a:bodyPr/>
        <a:lstStyle/>
        <a:p>
          <a:r>
            <a:rPr lang="en-GB" dirty="0"/>
            <a:t>Safety</a:t>
          </a:r>
        </a:p>
      </dgm:t>
    </dgm:pt>
    <dgm:pt modelId="{75C53AD4-5C93-49F7-A94E-375551B71EC6}" type="parTrans" cxnId="{B23AB474-F55A-477E-9C41-496A5E1224A2}">
      <dgm:prSet/>
      <dgm:spPr/>
      <dgm:t>
        <a:bodyPr/>
        <a:lstStyle/>
        <a:p>
          <a:endParaRPr lang="en-GB"/>
        </a:p>
      </dgm:t>
    </dgm:pt>
    <dgm:pt modelId="{2BD4D84E-6ED1-4BA2-8F63-562295EF4931}" type="sibTrans" cxnId="{B23AB474-F55A-477E-9C41-496A5E1224A2}">
      <dgm:prSet/>
      <dgm:spPr/>
      <dgm:t>
        <a:bodyPr/>
        <a:lstStyle/>
        <a:p>
          <a:endParaRPr lang="en-GB"/>
        </a:p>
      </dgm:t>
    </dgm:pt>
    <dgm:pt modelId="{B73E2F17-242C-45A1-9234-1282B3CBB23E}">
      <dgm:prSet phldrT="[Text]"/>
      <dgm:spPr/>
      <dgm:t>
        <a:bodyPr/>
        <a:lstStyle/>
        <a:p>
          <a:r>
            <a:rPr lang="en-GB" dirty="0"/>
            <a:t>Efficiency</a:t>
          </a:r>
        </a:p>
      </dgm:t>
    </dgm:pt>
    <dgm:pt modelId="{F04A8C19-ADB9-4E31-BC5E-793BED85F00F}" type="parTrans" cxnId="{61FC7691-67D7-470F-9AB5-4E310DB2BE10}">
      <dgm:prSet/>
      <dgm:spPr/>
      <dgm:t>
        <a:bodyPr/>
        <a:lstStyle/>
        <a:p>
          <a:endParaRPr lang="en-GB"/>
        </a:p>
      </dgm:t>
    </dgm:pt>
    <dgm:pt modelId="{94F93A77-6121-4C6C-87F6-DC0C7100B8F6}" type="sibTrans" cxnId="{61FC7691-67D7-470F-9AB5-4E310DB2BE10}">
      <dgm:prSet/>
      <dgm:spPr/>
      <dgm:t>
        <a:bodyPr/>
        <a:lstStyle/>
        <a:p>
          <a:endParaRPr lang="en-GB"/>
        </a:p>
      </dgm:t>
    </dgm:pt>
    <dgm:pt modelId="{33A02C6F-12B1-434D-9C43-A2D2D3E05EFA}">
      <dgm:prSet phldrT="[Text]"/>
      <dgm:spPr/>
      <dgm:t>
        <a:bodyPr/>
        <a:lstStyle/>
        <a:p>
          <a:r>
            <a:rPr lang="en-GB" dirty="0"/>
            <a:t>Capacity</a:t>
          </a:r>
        </a:p>
      </dgm:t>
    </dgm:pt>
    <dgm:pt modelId="{9DB0BF1B-5F68-4309-91BF-105FBA65E097}" type="parTrans" cxnId="{E4C28EF3-A4D1-4C86-ABA3-5B549C977F51}">
      <dgm:prSet/>
      <dgm:spPr/>
      <dgm:t>
        <a:bodyPr/>
        <a:lstStyle/>
        <a:p>
          <a:endParaRPr lang="en-GB"/>
        </a:p>
      </dgm:t>
    </dgm:pt>
    <dgm:pt modelId="{B846E419-B207-4D1F-9736-4405C28D3A4A}" type="sibTrans" cxnId="{E4C28EF3-A4D1-4C86-ABA3-5B549C977F51}">
      <dgm:prSet/>
      <dgm:spPr/>
      <dgm:t>
        <a:bodyPr/>
        <a:lstStyle/>
        <a:p>
          <a:endParaRPr lang="en-GB"/>
        </a:p>
      </dgm:t>
    </dgm:pt>
    <dgm:pt modelId="{F1B26814-B47B-4B50-93B7-8C356965057C}">
      <dgm:prSet phldrT="[Text]"/>
      <dgm:spPr/>
      <dgm:t>
        <a:bodyPr/>
        <a:lstStyle/>
        <a:p>
          <a:r>
            <a:rPr lang="en-GB" dirty="0"/>
            <a:t>Heat Recovery</a:t>
          </a:r>
        </a:p>
      </dgm:t>
    </dgm:pt>
    <dgm:pt modelId="{D4F98324-C66A-4609-903A-7BD91089D904}" type="parTrans" cxnId="{65CE32C8-EC5A-45F4-B48B-B134E3B379D5}">
      <dgm:prSet/>
      <dgm:spPr/>
      <dgm:t>
        <a:bodyPr/>
        <a:lstStyle/>
        <a:p>
          <a:endParaRPr lang="en-GB"/>
        </a:p>
      </dgm:t>
    </dgm:pt>
    <dgm:pt modelId="{BE836FC6-4351-49AF-9DD8-D1948FD524F1}" type="sibTrans" cxnId="{65CE32C8-EC5A-45F4-B48B-B134E3B379D5}">
      <dgm:prSet/>
      <dgm:spPr/>
      <dgm:t>
        <a:bodyPr/>
        <a:lstStyle/>
        <a:p>
          <a:endParaRPr lang="en-GB"/>
        </a:p>
      </dgm:t>
    </dgm:pt>
    <dgm:pt modelId="{7EC869F0-DA38-4E3D-94F7-9EA9F0CD9059}">
      <dgm:prSet phldrT="[Text]"/>
      <dgm:spPr/>
      <dgm:t>
        <a:bodyPr/>
        <a:lstStyle/>
        <a:p>
          <a:r>
            <a:rPr lang="en-GB" dirty="0"/>
            <a:t>Environmental Impacts</a:t>
          </a:r>
        </a:p>
      </dgm:t>
    </dgm:pt>
    <dgm:pt modelId="{9725354A-8D86-4518-AD4C-0A6B2D0487F0}" type="parTrans" cxnId="{3488A0C7-DC46-4E0D-915B-0AFA5C64BB7D}">
      <dgm:prSet/>
      <dgm:spPr/>
      <dgm:t>
        <a:bodyPr/>
        <a:lstStyle/>
        <a:p>
          <a:endParaRPr lang="en-GB"/>
        </a:p>
      </dgm:t>
    </dgm:pt>
    <dgm:pt modelId="{8DB1555F-1F51-42F1-B469-BA098EFAF6C9}" type="sibTrans" cxnId="{3488A0C7-DC46-4E0D-915B-0AFA5C64BB7D}">
      <dgm:prSet/>
      <dgm:spPr/>
      <dgm:t>
        <a:bodyPr/>
        <a:lstStyle/>
        <a:p>
          <a:endParaRPr lang="en-GB"/>
        </a:p>
      </dgm:t>
    </dgm:pt>
    <dgm:pt modelId="{25881D07-C79A-4428-9CDD-02BD86C99B3F}">
      <dgm:prSet phldrT="[Text]"/>
      <dgm:spPr/>
      <dgm:t>
        <a:bodyPr/>
        <a:lstStyle/>
        <a:p>
          <a:r>
            <a:rPr lang="en-GB" dirty="0"/>
            <a:t>Cost Savings</a:t>
          </a:r>
        </a:p>
      </dgm:t>
    </dgm:pt>
    <dgm:pt modelId="{D774A7EA-625F-4600-B5DF-8C2869F2BC8F}" type="parTrans" cxnId="{8687ACC8-AC70-4141-ACF9-B9CBE2AB79A7}">
      <dgm:prSet/>
      <dgm:spPr/>
      <dgm:t>
        <a:bodyPr/>
        <a:lstStyle/>
        <a:p>
          <a:endParaRPr lang="en-GB"/>
        </a:p>
      </dgm:t>
    </dgm:pt>
    <dgm:pt modelId="{E2F669F0-66D6-44F2-A76A-9AE11FAF4FA4}" type="sibTrans" cxnId="{8687ACC8-AC70-4141-ACF9-B9CBE2AB79A7}">
      <dgm:prSet/>
      <dgm:spPr/>
      <dgm:t>
        <a:bodyPr/>
        <a:lstStyle/>
        <a:p>
          <a:endParaRPr lang="en-GB"/>
        </a:p>
      </dgm:t>
    </dgm:pt>
    <dgm:pt modelId="{B167C05D-485B-4CAC-BE07-D041BD0A568D}">
      <dgm:prSet phldrT="[Text]"/>
      <dgm:spPr/>
      <dgm:t>
        <a:bodyPr/>
        <a:lstStyle/>
        <a:p>
          <a:r>
            <a:rPr lang="en-GB" dirty="0"/>
            <a:t>Plant Cycling</a:t>
          </a:r>
        </a:p>
      </dgm:t>
    </dgm:pt>
    <dgm:pt modelId="{B1681FF7-558E-4DB3-96A3-A8008888DBC8}" type="parTrans" cxnId="{58B1A276-20D7-4C37-98AE-4D8848A01F6B}">
      <dgm:prSet/>
      <dgm:spPr/>
      <dgm:t>
        <a:bodyPr/>
        <a:lstStyle/>
        <a:p>
          <a:endParaRPr lang="en-GB"/>
        </a:p>
      </dgm:t>
    </dgm:pt>
    <dgm:pt modelId="{ECEBEE61-8882-4BA0-93A9-A4229B349BD7}" type="sibTrans" cxnId="{58B1A276-20D7-4C37-98AE-4D8848A01F6B}">
      <dgm:prSet/>
      <dgm:spPr/>
      <dgm:t>
        <a:bodyPr/>
        <a:lstStyle/>
        <a:p>
          <a:endParaRPr lang="en-GB"/>
        </a:p>
      </dgm:t>
    </dgm:pt>
    <dgm:pt modelId="{057F3FBB-222C-480C-B7BD-4A99B17DD427}">
      <dgm:prSet phldrT="[Text]"/>
      <dgm:spPr/>
      <dgm:t>
        <a:bodyPr/>
        <a:lstStyle/>
        <a:p>
          <a:r>
            <a:rPr lang="en-GB" dirty="0"/>
            <a:t>Resource Conservation</a:t>
          </a:r>
        </a:p>
      </dgm:t>
    </dgm:pt>
    <dgm:pt modelId="{B2725517-019F-4C15-B48D-AF0BD29E71AC}" type="parTrans" cxnId="{3DA8D063-1E83-4985-B05B-49A280BF4C6E}">
      <dgm:prSet/>
      <dgm:spPr/>
      <dgm:t>
        <a:bodyPr/>
        <a:lstStyle/>
        <a:p>
          <a:endParaRPr lang="en-GB"/>
        </a:p>
      </dgm:t>
    </dgm:pt>
    <dgm:pt modelId="{E39E9DF2-4BB8-4CDA-A475-FFFA687B6CAC}" type="sibTrans" cxnId="{3DA8D063-1E83-4985-B05B-49A280BF4C6E}">
      <dgm:prSet/>
      <dgm:spPr/>
      <dgm:t>
        <a:bodyPr/>
        <a:lstStyle/>
        <a:p>
          <a:endParaRPr lang="en-GB"/>
        </a:p>
      </dgm:t>
    </dgm:pt>
    <dgm:pt modelId="{AC12E047-E109-41A5-983B-0AAFB18C56D2}">
      <dgm:prSet phldrT="[Text]"/>
      <dgm:spPr/>
      <dgm:t>
        <a:bodyPr/>
        <a:lstStyle/>
        <a:p>
          <a:endParaRPr lang="en-GB" dirty="0"/>
        </a:p>
      </dgm:t>
    </dgm:pt>
    <dgm:pt modelId="{3CDA63B1-5D94-428C-A87E-9FE29B041D15}" type="parTrans" cxnId="{F9B2C1F9-3D74-4384-BD17-79BFEC935AFF}">
      <dgm:prSet/>
      <dgm:spPr/>
      <dgm:t>
        <a:bodyPr/>
        <a:lstStyle/>
        <a:p>
          <a:endParaRPr lang="en-GB"/>
        </a:p>
      </dgm:t>
    </dgm:pt>
    <dgm:pt modelId="{E9BAA222-E516-4894-B16F-69F85F19B00A}" type="sibTrans" cxnId="{F9B2C1F9-3D74-4384-BD17-79BFEC935AFF}">
      <dgm:prSet/>
      <dgm:spPr/>
      <dgm:t>
        <a:bodyPr/>
        <a:lstStyle/>
        <a:p>
          <a:endParaRPr lang="en-GB"/>
        </a:p>
      </dgm:t>
    </dgm:pt>
    <dgm:pt modelId="{F657938D-3F91-41A6-B28B-358DA24A50E4}" type="pres">
      <dgm:prSet presAssocID="{161F1687-03EA-46C8-A7D1-8B5D7609619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0272966-5CB4-4CF8-BDD5-548C8D0F9194}" type="pres">
      <dgm:prSet presAssocID="{08C6E83C-A4B3-456B-A341-01DFAE9D2C2A}" presName="centerShape" presStyleLbl="node0" presStyleIdx="0" presStyleCnt="1"/>
      <dgm:spPr/>
    </dgm:pt>
    <dgm:pt modelId="{57EB58E8-123A-4644-B684-0D8BABDBBCC4}" type="pres">
      <dgm:prSet presAssocID="{75C53AD4-5C93-49F7-A94E-375551B71EC6}" presName="parTrans" presStyleLbl="sibTrans2D1" presStyleIdx="0" presStyleCnt="8"/>
      <dgm:spPr/>
    </dgm:pt>
    <dgm:pt modelId="{6A429C1B-00FF-4EE7-BDC6-5DE735E4CE33}" type="pres">
      <dgm:prSet presAssocID="{75C53AD4-5C93-49F7-A94E-375551B71EC6}" presName="connectorText" presStyleLbl="sibTrans2D1" presStyleIdx="0" presStyleCnt="8"/>
      <dgm:spPr/>
    </dgm:pt>
    <dgm:pt modelId="{A730F795-C21C-4E2E-B04C-0D731DC27F68}" type="pres">
      <dgm:prSet presAssocID="{360F78C1-391E-4A53-954F-0FD16B407503}" presName="node" presStyleLbl="node1" presStyleIdx="0" presStyleCnt="8">
        <dgm:presLayoutVars>
          <dgm:bulletEnabled val="1"/>
        </dgm:presLayoutVars>
      </dgm:prSet>
      <dgm:spPr/>
    </dgm:pt>
    <dgm:pt modelId="{F5B8AEED-7E46-4F66-BC79-89E6FC4B578E}" type="pres">
      <dgm:prSet presAssocID="{F04A8C19-ADB9-4E31-BC5E-793BED85F00F}" presName="parTrans" presStyleLbl="sibTrans2D1" presStyleIdx="1" presStyleCnt="8"/>
      <dgm:spPr/>
    </dgm:pt>
    <dgm:pt modelId="{6B6D812C-CAC5-4B80-B3AA-48C6704A1C5C}" type="pres">
      <dgm:prSet presAssocID="{F04A8C19-ADB9-4E31-BC5E-793BED85F00F}" presName="connectorText" presStyleLbl="sibTrans2D1" presStyleIdx="1" presStyleCnt="8"/>
      <dgm:spPr/>
    </dgm:pt>
    <dgm:pt modelId="{47338988-0B8A-46B3-9093-A45633CC0F92}" type="pres">
      <dgm:prSet presAssocID="{B73E2F17-242C-45A1-9234-1282B3CBB23E}" presName="node" presStyleLbl="node1" presStyleIdx="1" presStyleCnt="8">
        <dgm:presLayoutVars>
          <dgm:bulletEnabled val="1"/>
        </dgm:presLayoutVars>
      </dgm:prSet>
      <dgm:spPr/>
    </dgm:pt>
    <dgm:pt modelId="{21494054-133D-4D5B-AC49-F198CB60FE97}" type="pres">
      <dgm:prSet presAssocID="{9DB0BF1B-5F68-4309-91BF-105FBA65E097}" presName="parTrans" presStyleLbl="sibTrans2D1" presStyleIdx="2" presStyleCnt="8"/>
      <dgm:spPr/>
    </dgm:pt>
    <dgm:pt modelId="{714FC9F9-9BFD-45C8-9C50-A70183C0241C}" type="pres">
      <dgm:prSet presAssocID="{9DB0BF1B-5F68-4309-91BF-105FBA65E097}" presName="connectorText" presStyleLbl="sibTrans2D1" presStyleIdx="2" presStyleCnt="8"/>
      <dgm:spPr/>
    </dgm:pt>
    <dgm:pt modelId="{B7D4CC22-FA44-44A0-8118-7780E2DB8972}" type="pres">
      <dgm:prSet presAssocID="{33A02C6F-12B1-434D-9C43-A2D2D3E05EFA}" presName="node" presStyleLbl="node1" presStyleIdx="2" presStyleCnt="8">
        <dgm:presLayoutVars>
          <dgm:bulletEnabled val="1"/>
        </dgm:presLayoutVars>
      </dgm:prSet>
      <dgm:spPr/>
    </dgm:pt>
    <dgm:pt modelId="{614EF169-7CC9-4DF1-812F-8A776774EF0A}" type="pres">
      <dgm:prSet presAssocID="{D4F98324-C66A-4609-903A-7BD91089D904}" presName="parTrans" presStyleLbl="sibTrans2D1" presStyleIdx="3" presStyleCnt="8"/>
      <dgm:spPr/>
    </dgm:pt>
    <dgm:pt modelId="{2C8F8FE4-C512-4E5D-AC17-52BE86A542AD}" type="pres">
      <dgm:prSet presAssocID="{D4F98324-C66A-4609-903A-7BD91089D904}" presName="connectorText" presStyleLbl="sibTrans2D1" presStyleIdx="3" presStyleCnt="8"/>
      <dgm:spPr/>
    </dgm:pt>
    <dgm:pt modelId="{5B48E11B-0142-4B8F-9CD2-04F536407E1C}" type="pres">
      <dgm:prSet presAssocID="{F1B26814-B47B-4B50-93B7-8C356965057C}" presName="node" presStyleLbl="node1" presStyleIdx="3" presStyleCnt="8">
        <dgm:presLayoutVars>
          <dgm:bulletEnabled val="1"/>
        </dgm:presLayoutVars>
      </dgm:prSet>
      <dgm:spPr/>
    </dgm:pt>
    <dgm:pt modelId="{DD06457F-E1A6-4D21-99CF-86CEE94819FE}" type="pres">
      <dgm:prSet presAssocID="{9725354A-8D86-4518-AD4C-0A6B2D0487F0}" presName="parTrans" presStyleLbl="sibTrans2D1" presStyleIdx="4" presStyleCnt="8"/>
      <dgm:spPr/>
    </dgm:pt>
    <dgm:pt modelId="{AECB6185-B516-4F10-9254-6F26A60FD5BA}" type="pres">
      <dgm:prSet presAssocID="{9725354A-8D86-4518-AD4C-0A6B2D0487F0}" presName="connectorText" presStyleLbl="sibTrans2D1" presStyleIdx="4" presStyleCnt="8"/>
      <dgm:spPr/>
    </dgm:pt>
    <dgm:pt modelId="{A5EC71D9-10E4-405E-93C0-F42ECC1EA74F}" type="pres">
      <dgm:prSet presAssocID="{7EC869F0-DA38-4E3D-94F7-9EA9F0CD9059}" presName="node" presStyleLbl="node1" presStyleIdx="4" presStyleCnt="8">
        <dgm:presLayoutVars>
          <dgm:bulletEnabled val="1"/>
        </dgm:presLayoutVars>
      </dgm:prSet>
      <dgm:spPr/>
    </dgm:pt>
    <dgm:pt modelId="{F7228DD2-DC03-4CE9-B517-5A293FF61316}" type="pres">
      <dgm:prSet presAssocID="{D774A7EA-625F-4600-B5DF-8C2869F2BC8F}" presName="parTrans" presStyleLbl="sibTrans2D1" presStyleIdx="5" presStyleCnt="8"/>
      <dgm:spPr/>
    </dgm:pt>
    <dgm:pt modelId="{A6ECAF7E-EA4F-457F-B6D8-D02908C2F7FA}" type="pres">
      <dgm:prSet presAssocID="{D774A7EA-625F-4600-B5DF-8C2869F2BC8F}" presName="connectorText" presStyleLbl="sibTrans2D1" presStyleIdx="5" presStyleCnt="8"/>
      <dgm:spPr/>
    </dgm:pt>
    <dgm:pt modelId="{8110EB47-30FA-4594-A9DE-A09DFEB19DEE}" type="pres">
      <dgm:prSet presAssocID="{25881D07-C79A-4428-9CDD-02BD86C99B3F}" presName="node" presStyleLbl="node1" presStyleIdx="5" presStyleCnt="8">
        <dgm:presLayoutVars>
          <dgm:bulletEnabled val="1"/>
        </dgm:presLayoutVars>
      </dgm:prSet>
      <dgm:spPr/>
    </dgm:pt>
    <dgm:pt modelId="{194E3743-F17C-48DF-8B97-2901BB7C9E39}" type="pres">
      <dgm:prSet presAssocID="{B1681FF7-558E-4DB3-96A3-A8008888DBC8}" presName="parTrans" presStyleLbl="sibTrans2D1" presStyleIdx="6" presStyleCnt="8"/>
      <dgm:spPr/>
    </dgm:pt>
    <dgm:pt modelId="{0A1A96D1-B41D-4A9E-95AD-9119BC22D46E}" type="pres">
      <dgm:prSet presAssocID="{B1681FF7-558E-4DB3-96A3-A8008888DBC8}" presName="connectorText" presStyleLbl="sibTrans2D1" presStyleIdx="6" presStyleCnt="8"/>
      <dgm:spPr/>
    </dgm:pt>
    <dgm:pt modelId="{237CD2E0-B744-47A6-977C-9FCB2883980E}" type="pres">
      <dgm:prSet presAssocID="{B167C05D-485B-4CAC-BE07-D041BD0A568D}" presName="node" presStyleLbl="node1" presStyleIdx="6" presStyleCnt="8">
        <dgm:presLayoutVars>
          <dgm:bulletEnabled val="1"/>
        </dgm:presLayoutVars>
      </dgm:prSet>
      <dgm:spPr/>
    </dgm:pt>
    <dgm:pt modelId="{658F0782-3197-4DCE-BA5A-3493CFE87215}" type="pres">
      <dgm:prSet presAssocID="{B2725517-019F-4C15-B48D-AF0BD29E71AC}" presName="parTrans" presStyleLbl="sibTrans2D1" presStyleIdx="7" presStyleCnt="8"/>
      <dgm:spPr/>
    </dgm:pt>
    <dgm:pt modelId="{0F1E41F2-EE4B-4376-91CC-C9683B7519F8}" type="pres">
      <dgm:prSet presAssocID="{B2725517-019F-4C15-B48D-AF0BD29E71AC}" presName="connectorText" presStyleLbl="sibTrans2D1" presStyleIdx="7" presStyleCnt="8"/>
      <dgm:spPr/>
    </dgm:pt>
    <dgm:pt modelId="{115B2400-DABF-4C6E-93B5-931B53CEF437}" type="pres">
      <dgm:prSet presAssocID="{057F3FBB-222C-480C-B7BD-4A99B17DD427}" presName="node" presStyleLbl="node1" presStyleIdx="7" presStyleCnt="8">
        <dgm:presLayoutVars>
          <dgm:bulletEnabled val="1"/>
        </dgm:presLayoutVars>
      </dgm:prSet>
      <dgm:spPr/>
    </dgm:pt>
  </dgm:ptLst>
  <dgm:cxnLst>
    <dgm:cxn modelId="{DDF6A703-85F0-4046-A494-06D916DA8E3D}" type="presOf" srcId="{B1681FF7-558E-4DB3-96A3-A8008888DBC8}" destId="{0A1A96D1-B41D-4A9E-95AD-9119BC22D46E}" srcOrd="1" destOrd="0" presId="urn:microsoft.com/office/officeart/2005/8/layout/radial5"/>
    <dgm:cxn modelId="{1BA62E09-EF17-45A9-BE74-B833928A4351}" type="presOf" srcId="{F04A8C19-ADB9-4E31-BC5E-793BED85F00F}" destId="{F5B8AEED-7E46-4F66-BC79-89E6FC4B578E}" srcOrd="0" destOrd="0" presId="urn:microsoft.com/office/officeart/2005/8/layout/radial5"/>
    <dgm:cxn modelId="{DD142C1B-B630-485A-B961-40EE59730539}" type="presOf" srcId="{D4F98324-C66A-4609-903A-7BD91089D904}" destId="{614EF169-7CC9-4DF1-812F-8A776774EF0A}" srcOrd="0" destOrd="0" presId="urn:microsoft.com/office/officeart/2005/8/layout/radial5"/>
    <dgm:cxn modelId="{23AD5634-AE21-4C27-AE96-16CEC7C14E27}" type="presOf" srcId="{9725354A-8D86-4518-AD4C-0A6B2D0487F0}" destId="{AECB6185-B516-4F10-9254-6F26A60FD5BA}" srcOrd="1" destOrd="0" presId="urn:microsoft.com/office/officeart/2005/8/layout/radial5"/>
    <dgm:cxn modelId="{2071B339-D801-48F7-8C09-24F99215D262}" type="presOf" srcId="{F1B26814-B47B-4B50-93B7-8C356965057C}" destId="{5B48E11B-0142-4B8F-9CD2-04F536407E1C}" srcOrd="0" destOrd="0" presId="urn:microsoft.com/office/officeart/2005/8/layout/radial5"/>
    <dgm:cxn modelId="{3DA8D063-1E83-4985-B05B-49A280BF4C6E}" srcId="{08C6E83C-A4B3-456B-A341-01DFAE9D2C2A}" destId="{057F3FBB-222C-480C-B7BD-4A99B17DD427}" srcOrd="7" destOrd="0" parTransId="{B2725517-019F-4C15-B48D-AF0BD29E71AC}" sibTransId="{E39E9DF2-4BB8-4CDA-A475-FFFA687B6CAC}"/>
    <dgm:cxn modelId="{EC037544-79AB-482C-9505-A33E230493D7}" srcId="{161F1687-03EA-46C8-A7D1-8B5D76096191}" destId="{08C6E83C-A4B3-456B-A341-01DFAE9D2C2A}" srcOrd="0" destOrd="0" parTransId="{944D58A3-BEBB-44D6-BE4D-D5F1C25746D2}" sibTransId="{BA4CB773-2513-4F45-A423-392DBE613961}"/>
    <dgm:cxn modelId="{83383068-01C0-45B2-8BB6-6C349858B5CB}" type="presOf" srcId="{08C6E83C-A4B3-456B-A341-01DFAE9D2C2A}" destId="{F0272966-5CB4-4CF8-BDD5-548C8D0F9194}" srcOrd="0" destOrd="0" presId="urn:microsoft.com/office/officeart/2005/8/layout/radial5"/>
    <dgm:cxn modelId="{633B216A-1E43-4655-B670-F1A169793EBF}" type="presOf" srcId="{B167C05D-485B-4CAC-BE07-D041BD0A568D}" destId="{237CD2E0-B744-47A6-977C-9FCB2883980E}" srcOrd="0" destOrd="0" presId="urn:microsoft.com/office/officeart/2005/8/layout/radial5"/>
    <dgm:cxn modelId="{0E18566D-7F28-4432-9021-4125DC9187BF}" type="presOf" srcId="{B73E2F17-242C-45A1-9234-1282B3CBB23E}" destId="{47338988-0B8A-46B3-9093-A45633CC0F92}" srcOrd="0" destOrd="0" presId="urn:microsoft.com/office/officeart/2005/8/layout/radial5"/>
    <dgm:cxn modelId="{F3741E4F-1D6C-459A-9C4D-1A31AAB6B9B8}" type="presOf" srcId="{B2725517-019F-4C15-B48D-AF0BD29E71AC}" destId="{658F0782-3197-4DCE-BA5A-3493CFE87215}" srcOrd="0" destOrd="0" presId="urn:microsoft.com/office/officeart/2005/8/layout/radial5"/>
    <dgm:cxn modelId="{E0821853-E114-4280-B906-FF4387D58A4B}" type="presOf" srcId="{25881D07-C79A-4428-9CDD-02BD86C99B3F}" destId="{8110EB47-30FA-4594-A9DE-A09DFEB19DEE}" srcOrd="0" destOrd="0" presId="urn:microsoft.com/office/officeart/2005/8/layout/radial5"/>
    <dgm:cxn modelId="{B23AB474-F55A-477E-9C41-496A5E1224A2}" srcId="{08C6E83C-A4B3-456B-A341-01DFAE9D2C2A}" destId="{360F78C1-391E-4A53-954F-0FD16B407503}" srcOrd="0" destOrd="0" parTransId="{75C53AD4-5C93-49F7-A94E-375551B71EC6}" sibTransId="{2BD4D84E-6ED1-4BA2-8F63-562295EF4931}"/>
    <dgm:cxn modelId="{58B1A276-20D7-4C37-98AE-4D8848A01F6B}" srcId="{08C6E83C-A4B3-456B-A341-01DFAE9D2C2A}" destId="{B167C05D-485B-4CAC-BE07-D041BD0A568D}" srcOrd="6" destOrd="0" parTransId="{B1681FF7-558E-4DB3-96A3-A8008888DBC8}" sibTransId="{ECEBEE61-8882-4BA0-93A9-A4229B349BD7}"/>
    <dgm:cxn modelId="{A1331C7B-EC64-42B6-84B2-0BEAD01A604F}" type="presOf" srcId="{D774A7EA-625F-4600-B5DF-8C2869F2BC8F}" destId="{F7228DD2-DC03-4CE9-B517-5A293FF61316}" srcOrd="0" destOrd="0" presId="urn:microsoft.com/office/officeart/2005/8/layout/radial5"/>
    <dgm:cxn modelId="{70FBB285-2E06-4554-9D14-33BE17B67406}" type="presOf" srcId="{B1681FF7-558E-4DB3-96A3-A8008888DBC8}" destId="{194E3743-F17C-48DF-8B97-2901BB7C9E39}" srcOrd="0" destOrd="0" presId="urn:microsoft.com/office/officeart/2005/8/layout/radial5"/>
    <dgm:cxn modelId="{61FC7691-67D7-470F-9AB5-4E310DB2BE10}" srcId="{08C6E83C-A4B3-456B-A341-01DFAE9D2C2A}" destId="{B73E2F17-242C-45A1-9234-1282B3CBB23E}" srcOrd="1" destOrd="0" parTransId="{F04A8C19-ADB9-4E31-BC5E-793BED85F00F}" sibTransId="{94F93A77-6121-4C6C-87F6-DC0C7100B8F6}"/>
    <dgm:cxn modelId="{33161F9B-93A7-47A3-BAA7-E803FA23272C}" type="presOf" srcId="{9DB0BF1B-5F68-4309-91BF-105FBA65E097}" destId="{21494054-133D-4D5B-AC49-F198CB60FE97}" srcOrd="0" destOrd="0" presId="urn:microsoft.com/office/officeart/2005/8/layout/radial5"/>
    <dgm:cxn modelId="{CE3C4D9D-C853-44DA-9671-7172258FA659}" type="presOf" srcId="{057F3FBB-222C-480C-B7BD-4A99B17DD427}" destId="{115B2400-DABF-4C6E-93B5-931B53CEF437}" srcOrd="0" destOrd="0" presId="urn:microsoft.com/office/officeart/2005/8/layout/radial5"/>
    <dgm:cxn modelId="{7685D39F-12DD-4329-893B-95EDEF57CAE6}" type="presOf" srcId="{D4F98324-C66A-4609-903A-7BD91089D904}" destId="{2C8F8FE4-C512-4E5D-AC17-52BE86A542AD}" srcOrd="1" destOrd="0" presId="urn:microsoft.com/office/officeart/2005/8/layout/radial5"/>
    <dgm:cxn modelId="{7B3FF3A1-A082-446C-813E-D9CC2C34AC5E}" type="presOf" srcId="{F04A8C19-ADB9-4E31-BC5E-793BED85F00F}" destId="{6B6D812C-CAC5-4B80-B3AA-48C6704A1C5C}" srcOrd="1" destOrd="0" presId="urn:microsoft.com/office/officeart/2005/8/layout/radial5"/>
    <dgm:cxn modelId="{188152AF-DFDD-491C-A2C4-600576D7FF02}" type="presOf" srcId="{B2725517-019F-4C15-B48D-AF0BD29E71AC}" destId="{0F1E41F2-EE4B-4376-91CC-C9683B7519F8}" srcOrd="1" destOrd="0" presId="urn:microsoft.com/office/officeart/2005/8/layout/radial5"/>
    <dgm:cxn modelId="{2A5318BD-ED35-44CB-92CD-D3F18BDD62CC}" type="presOf" srcId="{33A02C6F-12B1-434D-9C43-A2D2D3E05EFA}" destId="{B7D4CC22-FA44-44A0-8118-7780E2DB8972}" srcOrd="0" destOrd="0" presId="urn:microsoft.com/office/officeart/2005/8/layout/radial5"/>
    <dgm:cxn modelId="{2C0582BF-B685-497B-A7C3-BE414C92381A}" type="presOf" srcId="{9DB0BF1B-5F68-4309-91BF-105FBA65E097}" destId="{714FC9F9-9BFD-45C8-9C50-A70183C0241C}" srcOrd="1" destOrd="0" presId="urn:microsoft.com/office/officeart/2005/8/layout/radial5"/>
    <dgm:cxn modelId="{56F14BC7-4F0F-4AB0-A318-F443DDEC46A9}" type="presOf" srcId="{7EC869F0-DA38-4E3D-94F7-9EA9F0CD9059}" destId="{A5EC71D9-10E4-405E-93C0-F42ECC1EA74F}" srcOrd="0" destOrd="0" presId="urn:microsoft.com/office/officeart/2005/8/layout/radial5"/>
    <dgm:cxn modelId="{3488A0C7-DC46-4E0D-915B-0AFA5C64BB7D}" srcId="{08C6E83C-A4B3-456B-A341-01DFAE9D2C2A}" destId="{7EC869F0-DA38-4E3D-94F7-9EA9F0CD9059}" srcOrd="4" destOrd="0" parTransId="{9725354A-8D86-4518-AD4C-0A6B2D0487F0}" sibTransId="{8DB1555F-1F51-42F1-B469-BA098EFAF6C9}"/>
    <dgm:cxn modelId="{65CE32C8-EC5A-45F4-B48B-B134E3B379D5}" srcId="{08C6E83C-A4B3-456B-A341-01DFAE9D2C2A}" destId="{F1B26814-B47B-4B50-93B7-8C356965057C}" srcOrd="3" destOrd="0" parTransId="{D4F98324-C66A-4609-903A-7BD91089D904}" sibTransId="{BE836FC6-4351-49AF-9DD8-D1948FD524F1}"/>
    <dgm:cxn modelId="{8687ACC8-AC70-4141-ACF9-B9CBE2AB79A7}" srcId="{08C6E83C-A4B3-456B-A341-01DFAE9D2C2A}" destId="{25881D07-C79A-4428-9CDD-02BD86C99B3F}" srcOrd="5" destOrd="0" parTransId="{D774A7EA-625F-4600-B5DF-8C2869F2BC8F}" sibTransId="{E2F669F0-66D6-44F2-A76A-9AE11FAF4FA4}"/>
    <dgm:cxn modelId="{CEFB09CB-E264-4D45-AEB8-2A44D189BB48}" type="presOf" srcId="{75C53AD4-5C93-49F7-A94E-375551B71EC6}" destId="{6A429C1B-00FF-4EE7-BDC6-5DE735E4CE33}" srcOrd="1" destOrd="0" presId="urn:microsoft.com/office/officeart/2005/8/layout/radial5"/>
    <dgm:cxn modelId="{2C5796D1-B645-4D61-AF20-34AC8391927D}" type="presOf" srcId="{9725354A-8D86-4518-AD4C-0A6B2D0487F0}" destId="{DD06457F-E1A6-4D21-99CF-86CEE94819FE}" srcOrd="0" destOrd="0" presId="urn:microsoft.com/office/officeart/2005/8/layout/radial5"/>
    <dgm:cxn modelId="{42E1D9E4-2035-414A-8713-A16FAE70A17C}" type="presOf" srcId="{D774A7EA-625F-4600-B5DF-8C2869F2BC8F}" destId="{A6ECAF7E-EA4F-457F-B6D8-D02908C2F7FA}" srcOrd="1" destOrd="0" presId="urn:microsoft.com/office/officeart/2005/8/layout/radial5"/>
    <dgm:cxn modelId="{9E47BFEE-C4EB-4030-A7BF-28590907AA47}" type="presOf" srcId="{360F78C1-391E-4A53-954F-0FD16B407503}" destId="{A730F795-C21C-4E2E-B04C-0D731DC27F68}" srcOrd="0" destOrd="0" presId="urn:microsoft.com/office/officeart/2005/8/layout/radial5"/>
    <dgm:cxn modelId="{E4C28EF3-A4D1-4C86-ABA3-5B549C977F51}" srcId="{08C6E83C-A4B3-456B-A341-01DFAE9D2C2A}" destId="{33A02C6F-12B1-434D-9C43-A2D2D3E05EFA}" srcOrd="2" destOrd="0" parTransId="{9DB0BF1B-5F68-4309-91BF-105FBA65E097}" sibTransId="{B846E419-B207-4D1F-9736-4405C28D3A4A}"/>
    <dgm:cxn modelId="{CACEAEF6-52FB-41FB-AF0F-3B3D0099CDE0}" type="presOf" srcId="{161F1687-03EA-46C8-A7D1-8B5D76096191}" destId="{F657938D-3F91-41A6-B28B-358DA24A50E4}" srcOrd="0" destOrd="0" presId="urn:microsoft.com/office/officeart/2005/8/layout/radial5"/>
    <dgm:cxn modelId="{A41728F8-EC77-45F9-95DB-F8B1D7672BC1}" type="presOf" srcId="{75C53AD4-5C93-49F7-A94E-375551B71EC6}" destId="{57EB58E8-123A-4644-B684-0D8BABDBBCC4}" srcOrd="0" destOrd="0" presId="urn:microsoft.com/office/officeart/2005/8/layout/radial5"/>
    <dgm:cxn modelId="{F9B2C1F9-3D74-4384-BD17-79BFEC935AFF}" srcId="{161F1687-03EA-46C8-A7D1-8B5D76096191}" destId="{AC12E047-E109-41A5-983B-0AAFB18C56D2}" srcOrd="1" destOrd="0" parTransId="{3CDA63B1-5D94-428C-A87E-9FE29B041D15}" sibTransId="{E9BAA222-E516-4894-B16F-69F85F19B00A}"/>
    <dgm:cxn modelId="{BBFCAD68-5B03-4E67-9FCC-EABB3F047FDA}" type="presParOf" srcId="{F657938D-3F91-41A6-B28B-358DA24A50E4}" destId="{F0272966-5CB4-4CF8-BDD5-548C8D0F9194}" srcOrd="0" destOrd="0" presId="urn:microsoft.com/office/officeart/2005/8/layout/radial5"/>
    <dgm:cxn modelId="{2A922FDB-7198-426B-951B-1A0C33A2E47F}" type="presParOf" srcId="{F657938D-3F91-41A6-B28B-358DA24A50E4}" destId="{57EB58E8-123A-4644-B684-0D8BABDBBCC4}" srcOrd="1" destOrd="0" presId="urn:microsoft.com/office/officeart/2005/8/layout/radial5"/>
    <dgm:cxn modelId="{1B9DAE54-E83C-42F6-ADEF-E0525DFDC3D1}" type="presParOf" srcId="{57EB58E8-123A-4644-B684-0D8BABDBBCC4}" destId="{6A429C1B-00FF-4EE7-BDC6-5DE735E4CE33}" srcOrd="0" destOrd="0" presId="urn:microsoft.com/office/officeart/2005/8/layout/radial5"/>
    <dgm:cxn modelId="{BF64FC98-DCF7-4168-BFAD-F09DCFB3F0B3}" type="presParOf" srcId="{F657938D-3F91-41A6-B28B-358DA24A50E4}" destId="{A730F795-C21C-4E2E-B04C-0D731DC27F68}" srcOrd="2" destOrd="0" presId="urn:microsoft.com/office/officeart/2005/8/layout/radial5"/>
    <dgm:cxn modelId="{B0BA3143-9FDE-4FAC-BE84-CB6C09C123C3}" type="presParOf" srcId="{F657938D-3F91-41A6-B28B-358DA24A50E4}" destId="{F5B8AEED-7E46-4F66-BC79-89E6FC4B578E}" srcOrd="3" destOrd="0" presId="urn:microsoft.com/office/officeart/2005/8/layout/radial5"/>
    <dgm:cxn modelId="{2A9AF58B-B9D1-4FAF-B32B-5166E09E04DE}" type="presParOf" srcId="{F5B8AEED-7E46-4F66-BC79-89E6FC4B578E}" destId="{6B6D812C-CAC5-4B80-B3AA-48C6704A1C5C}" srcOrd="0" destOrd="0" presId="urn:microsoft.com/office/officeart/2005/8/layout/radial5"/>
    <dgm:cxn modelId="{088FF909-23D0-49DC-85F0-776EB9978E04}" type="presParOf" srcId="{F657938D-3F91-41A6-B28B-358DA24A50E4}" destId="{47338988-0B8A-46B3-9093-A45633CC0F92}" srcOrd="4" destOrd="0" presId="urn:microsoft.com/office/officeart/2005/8/layout/radial5"/>
    <dgm:cxn modelId="{707DEB58-EC7F-4A7E-9720-4AFD250F3B05}" type="presParOf" srcId="{F657938D-3F91-41A6-B28B-358DA24A50E4}" destId="{21494054-133D-4D5B-AC49-F198CB60FE97}" srcOrd="5" destOrd="0" presId="urn:microsoft.com/office/officeart/2005/8/layout/radial5"/>
    <dgm:cxn modelId="{1B03EF30-9A48-40CA-AF11-05E2CD9B60D5}" type="presParOf" srcId="{21494054-133D-4D5B-AC49-F198CB60FE97}" destId="{714FC9F9-9BFD-45C8-9C50-A70183C0241C}" srcOrd="0" destOrd="0" presId="urn:microsoft.com/office/officeart/2005/8/layout/radial5"/>
    <dgm:cxn modelId="{8B49F73C-98C7-43BD-ABDC-A8382860A96D}" type="presParOf" srcId="{F657938D-3F91-41A6-B28B-358DA24A50E4}" destId="{B7D4CC22-FA44-44A0-8118-7780E2DB8972}" srcOrd="6" destOrd="0" presId="urn:microsoft.com/office/officeart/2005/8/layout/radial5"/>
    <dgm:cxn modelId="{85B33BFC-840C-4807-9524-24AA58713EF0}" type="presParOf" srcId="{F657938D-3F91-41A6-B28B-358DA24A50E4}" destId="{614EF169-7CC9-4DF1-812F-8A776774EF0A}" srcOrd="7" destOrd="0" presId="urn:microsoft.com/office/officeart/2005/8/layout/radial5"/>
    <dgm:cxn modelId="{D5AB725D-7415-4A6E-841D-EB07AABED250}" type="presParOf" srcId="{614EF169-7CC9-4DF1-812F-8A776774EF0A}" destId="{2C8F8FE4-C512-4E5D-AC17-52BE86A542AD}" srcOrd="0" destOrd="0" presId="urn:microsoft.com/office/officeart/2005/8/layout/radial5"/>
    <dgm:cxn modelId="{D950889C-F6CC-4DDC-9AAB-C6A3F977BA31}" type="presParOf" srcId="{F657938D-3F91-41A6-B28B-358DA24A50E4}" destId="{5B48E11B-0142-4B8F-9CD2-04F536407E1C}" srcOrd="8" destOrd="0" presId="urn:microsoft.com/office/officeart/2005/8/layout/radial5"/>
    <dgm:cxn modelId="{4F794B6F-706D-4EA6-B13A-71556F0D2974}" type="presParOf" srcId="{F657938D-3F91-41A6-B28B-358DA24A50E4}" destId="{DD06457F-E1A6-4D21-99CF-86CEE94819FE}" srcOrd="9" destOrd="0" presId="urn:microsoft.com/office/officeart/2005/8/layout/radial5"/>
    <dgm:cxn modelId="{EB0FFB07-6697-48FF-A34D-E0D8E15EBA44}" type="presParOf" srcId="{DD06457F-E1A6-4D21-99CF-86CEE94819FE}" destId="{AECB6185-B516-4F10-9254-6F26A60FD5BA}" srcOrd="0" destOrd="0" presId="urn:microsoft.com/office/officeart/2005/8/layout/radial5"/>
    <dgm:cxn modelId="{183514DF-B312-4CAA-9948-2272B25FDC5B}" type="presParOf" srcId="{F657938D-3F91-41A6-B28B-358DA24A50E4}" destId="{A5EC71D9-10E4-405E-93C0-F42ECC1EA74F}" srcOrd="10" destOrd="0" presId="urn:microsoft.com/office/officeart/2005/8/layout/radial5"/>
    <dgm:cxn modelId="{6D5060C3-421E-4C6D-BE34-0518A0D3CD06}" type="presParOf" srcId="{F657938D-3F91-41A6-B28B-358DA24A50E4}" destId="{F7228DD2-DC03-4CE9-B517-5A293FF61316}" srcOrd="11" destOrd="0" presId="urn:microsoft.com/office/officeart/2005/8/layout/radial5"/>
    <dgm:cxn modelId="{C190073F-83CD-4D0D-B2EB-9C3C59B29521}" type="presParOf" srcId="{F7228DD2-DC03-4CE9-B517-5A293FF61316}" destId="{A6ECAF7E-EA4F-457F-B6D8-D02908C2F7FA}" srcOrd="0" destOrd="0" presId="urn:microsoft.com/office/officeart/2005/8/layout/radial5"/>
    <dgm:cxn modelId="{F7A96E5B-8C27-40C6-93D1-DF9866CE45D6}" type="presParOf" srcId="{F657938D-3F91-41A6-B28B-358DA24A50E4}" destId="{8110EB47-30FA-4594-A9DE-A09DFEB19DEE}" srcOrd="12" destOrd="0" presId="urn:microsoft.com/office/officeart/2005/8/layout/radial5"/>
    <dgm:cxn modelId="{9D9E2504-950E-47C5-A9C2-344F018DEABF}" type="presParOf" srcId="{F657938D-3F91-41A6-B28B-358DA24A50E4}" destId="{194E3743-F17C-48DF-8B97-2901BB7C9E39}" srcOrd="13" destOrd="0" presId="urn:microsoft.com/office/officeart/2005/8/layout/radial5"/>
    <dgm:cxn modelId="{DEC84665-4FF5-4E09-900E-283157482025}" type="presParOf" srcId="{194E3743-F17C-48DF-8B97-2901BB7C9E39}" destId="{0A1A96D1-B41D-4A9E-95AD-9119BC22D46E}" srcOrd="0" destOrd="0" presId="urn:microsoft.com/office/officeart/2005/8/layout/radial5"/>
    <dgm:cxn modelId="{4617F291-3BBD-4D3B-A655-10CBB42E2FD7}" type="presParOf" srcId="{F657938D-3F91-41A6-B28B-358DA24A50E4}" destId="{237CD2E0-B744-47A6-977C-9FCB2883980E}" srcOrd="14" destOrd="0" presId="urn:microsoft.com/office/officeart/2005/8/layout/radial5"/>
    <dgm:cxn modelId="{CAC99B80-A176-47D5-A294-476CB967A4EC}" type="presParOf" srcId="{F657938D-3F91-41A6-B28B-358DA24A50E4}" destId="{658F0782-3197-4DCE-BA5A-3493CFE87215}" srcOrd="15" destOrd="0" presId="urn:microsoft.com/office/officeart/2005/8/layout/radial5"/>
    <dgm:cxn modelId="{B2E63037-A8E5-4EDF-8F36-FC5E374C0E28}" type="presParOf" srcId="{658F0782-3197-4DCE-BA5A-3493CFE87215}" destId="{0F1E41F2-EE4B-4376-91CC-C9683B7519F8}" srcOrd="0" destOrd="0" presId="urn:microsoft.com/office/officeart/2005/8/layout/radial5"/>
    <dgm:cxn modelId="{A256CA8D-FB4A-44C3-B8AC-B09E9ED398A4}" type="presParOf" srcId="{F657938D-3F91-41A6-B28B-358DA24A50E4}" destId="{115B2400-DABF-4C6E-93B5-931B53CEF437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1BD32F-2F06-40C3-AA73-F7C966326635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8A32D82-E993-4A84-A575-18C753149DEC}">
      <dgm:prSet phldrT="[Text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1</a:t>
          </a:r>
        </a:p>
      </dgm:t>
    </dgm:pt>
    <dgm:pt modelId="{90935272-E050-4CDD-82E0-15EEC2C950F2}" type="parTrans" cxnId="{18D7D9A7-C72E-4401-839E-30F61B4BF16F}">
      <dgm:prSet/>
      <dgm:spPr/>
      <dgm:t>
        <a:bodyPr/>
        <a:lstStyle/>
        <a:p>
          <a:endParaRPr lang="en-GB"/>
        </a:p>
      </dgm:t>
    </dgm:pt>
    <dgm:pt modelId="{E164C1A2-56D3-4C95-9AE5-D12813106D8A}" type="sibTrans" cxnId="{18D7D9A7-C72E-4401-839E-30F61B4BF16F}">
      <dgm:prSet/>
      <dgm:spPr/>
      <dgm:t>
        <a:bodyPr/>
        <a:lstStyle/>
        <a:p>
          <a:endParaRPr lang="en-GB"/>
        </a:p>
      </dgm:t>
    </dgm:pt>
    <dgm:pt modelId="{55A9CC3C-FEAD-4EED-9FC9-D2D0A6567499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2</a:t>
          </a:r>
        </a:p>
      </dgm:t>
    </dgm:pt>
    <dgm:pt modelId="{AEC0DFC7-27D5-40BF-8CD5-CB3274A5269E}" type="parTrans" cxnId="{CF7B6FC2-4498-406B-B41A-CF9AD20D658F}">
      <dgm:prSet/>
      <dgm:spPr/>
      <dgm:t>
        <a:bodyPr/>
        <a:lstStyle/>
        <a:p>
          <a:endParaRPr lang="en-GB"/>
        </a:p>
      </dgm:t>
    </dgm:pt>
    <dgm:pt modelId="{2ADEBF9B-F42C-491A-8B81-DF8E54FC55BB}" type="sibTrans" cxnId="{CF7B6FC2-4498-406B-B41A-CF9AD20D658F}">
      <dgm:prSet/>
      <dgm:spPr/>
      <dgm:t>
        <a:bodyPr/>
        <a:lstStyle/>
        <a:p>
          <a:endParaRPr lang="en-GB"/>
        </a:p>
      </dgm:t>
    </dgm:pt>
    <dgm:pt modelId="{52B4BC8E-FE14-4803-82EC-A8BB6820558A}">
      <dgm:prSet phldrT="[Text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3</a:t>
          </a:r>
        </a:p>
      </dgm:t>
    </dgm:pt>
    <dgm:pt modelId="{9C54E637-5AA6-49B7-9932-48F213A65253}" type="parTrans" cxnId="{8D7056F8-DA71-4A85-82A1-37985BC848D6}">
      <dgm:prSet/>
      <dgm:spPr/>
      <dgm:t>
        <a:bodyPr/>
        <a:lstStyle/>
        <a:p>
          <a:endParaRPr lang="en-GB"/>
        </a:p>
      </dgm:t>
    </dgm:pt>
    <dgm:pt modelId="{9F44998A-0F1E-4D21-BA5D-47BDC43BE062}" type="sibTrans" cxnId="{8D7056F8-DA71-4A85-82A1-37985BC848D6}">
      <dgm:prSet/>
      <dgm:spPr/>
      <dgm:t>
        <a:bodyPr/>
        <a:lstStyle/>
        <a:p>
          <a:endParaRPr lang="en-GB"/>
        </a:p>
      </dgm:t>
    </dgm:pt>
    <dgm:pt modelId="{B32AC68E-6A03-4519-99D5-045EBCDD32F5}">
      <dgm:prSet/>
      <dgm:spPr/>
      <dgm:t>
        <a:bodyPr/>
        <a:lstStyle/>
        <a:p>
          <a:r>
            <a:rPr lang="en-GB" dirty="0"/>
            <a:t>4</a:t>
          </a:r>
        </a:p>
      </dgm:t>
    </dgm:pt>
    <dgm:pt modelId="{E56DEFFB-00C0-4950-BBC9-F53805F15E03}" type="parTrans" cxnId="{F4164C0C-8901-4E48-ABB9-96713685DF5D}">
      <dgm:prSet/>
      <dgm:spPr/>
      <dgm:t>
        <a:bodyPr/>
        <a:lstStyle/>
        <a:p>
          <a:endParaRPr lang="en-GB"/>
        </a:p>
      </dgm:t>
    </dgm:pt>
    <dgm:pt modelId="{1905D5A7-A7B4-4DAC-8031-B3791075112B}" type="sibTrans" cxnId="{F4164C0C-8901-4E48-ABB9-96713685DF5D}">
      <dgm:prSet/>
      <dgm:spPr/>
      <dgm:t>
        <a:bodyPr/>
        <a:lstStyle/>
        <a:p>
          <a:endParaRPr lang="en-GB"/>
        </a:p>
      </dgm:t>
    </dgm:pt>
    <dgm:pt modelId="{159A6A96-FD97-4864-AFF3-03FEE265A1A6}">
      <dgm:prSet/>
      <dgm:spPr/>
      <dgm:t>
        <a:bodyPr/>
        <a:lstStyle/>
        <a:p>
          <a:r>
            <a:rPr lang="en-GB" dirty="0"/>
            <a:t>5</a:t>
          </a:r>
        </a:p>
      </dgm:t>
    </dgm:pt>
    <dgm:pt modelId="{740952E5-8EAE-4B98-ACFC-1E55AB21ECA3}" type="parTrans" cxnId="{01215D89-0A6C-49CA-B09D-D08D745FE6D9}">
      <dgm:prSet/>
      <dgm:spPr/>
      <dgm:t>
        <a:bodyPr/>
        <a:lstStyle/>
        <a:p>
          <a:endParaRPr lang="en-GB"/>
        </a:p>
      </dgm:t>
    </dgm:pt>
    <dgm:pt modelId="{ABCA9A29-A83C-494E-9467-2F0BEEDD6656}" type="sibTrans" cxnId="{01215D89-0A6C-49CA-B09D-D08D745FE6D9}">
      <dgm:prSet/>
      <dgm:spPr/>
      <dgm:t>
        <a:bodyPr/>
        <a:lstStyle/>
        <a:p>
          <a:endParaRPr lang="en-GB"/>
        </a:p>
      </dgm:t>
    </dgm:pt>
    <dgm:pt modelId="{89546364-EFD9-4458-88F4-6039F429B764}">
      <dgm:prSet/>
      <dgm:spPr/>
      <dgm:t>
        <a:bodyPr/>
        <a:lstStyle/>
        <a:p>
          <a:r>
            <a:rPr lang="en-GB" dirty="0"/>
            <a:t>6</a:t>
          </a:r>
        </a:p>
      </dgm:t>
    </dgm:pt>
    <dgm:pt modelId="{7E7519F2-0E77-458E-AD10-BFD41E44D7FA}" type="parTrans" cxnId="{C2820B51-F8A0-4D98-ABC0-7794617874D7}">
      <dgm:prSet/>
      <dgm:spPr/>
      <dgm:t>
        <a:bodyPr/>
        <a:lstStyle/>
        <a:p>
          <a:endParaRPr lang="en-GB"/>
        </a:p>
      </dgm:t>
    </dgm:pt>
    <dgm:pt modelId="{C1E8A87A-9F63-489C-A319-7FB69182E8E3}" type="sibTrans" cxnId="{C2820B51-F8A0-4D98-ABC0-7794617874D7}">
      <dgm:prSet/>
      <dgm:spPr/>
      <dgm:t>
        <a:bodyPr/>
        <a:lstStyle/>
        <a:p>
          <a:endParaRPr lang="en-GB"/>
        </a:p>
      </dgm:t>
    </dgm:pt>
    <dgm:pt modelId="{8D294A63-394A-4F51-A359-019812CF730B}">
      <dgm:prSet/>
      <dgm:spPr/>
      <dgm:t>
        <a:bodyPr/>
        <a:lstStyle/>
        <a:p>
          <a:r>
            <a:rPr lang="en-GB" dirty="0"/>
            <a:t>7</a:t>
          </a:r>
        </a:p>
      </dgm:t>
    </dgm:pt>
    <dgm:pt modelId="{11689DB3-865B-4C44-80E9-DEE5398BA721}" type="parTrans" cxnId="{4CFFFC16-EEB2-4489-8BFD-F49E59697CAE}">
      <dgm:prSet/>
      <dgm:spPr/>
      <dgm:t>
        <a:bodyPr/>
        <a:lstStyle/>
        <a:p>
          <a:endParaRPr lang="en-GB"/>
        </a:p>
      </dgm:t>
    </dgm:pt>
    <dgm:pt modelId="{A720B9E8-EEB2-4BDD-8815-56EF0292D087}" type="sibTrans" cxnId="{4CFFFC16-EEB2-4489-8BFD-F49E59697CAE}">
      <dgm:prSet/>
      <dgm:spPr/>
      <dgm:t>
        <a:bodyPr/>
        <a:lstStyle/>
        <a:p>
          <a:endParaRPr lang="en-GB"/>
        </a:p>
      </dgm:t>
    </dgm:pt>
    <dgm:pt modelId="{7D5F10F7-F616-45FF-9E2F-390AA8765FF7}" type="pres">
      <dgm:prSet presAssocID="{911BD32F-2F06-40C3-AA73-F7C966326635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43C9A8CF-C817-4E54-AAF2-DCA721FF5408}" type="pres">
      <dgm:prSet presAssocID="{8D294A63-394A-4F51-A359-019812CF730B}" presName="Accent7" presStyleCnt="0"/>
      <dgm:spPr/>
    </dgm:pt>
    <dgm:pt modelId="{A9121B2F-9FB0-4DCC-BA9A-8FBABE42EDFC}" type="pres">
      <dgm:prSet presAssocID="{8D294A63-394A-4F51-A359-019812CF730B}" presName="Accent" presStyleLbl="node1" presStyleIdx="0" presStyleCnt="7"/>
      <dgm:spPr/>
    </dgm:pt>
    <dgm:pt modelId="{278DC083-6B0C-4289-A967-5E3B4ECD499A}" type="pres">
      <dgm:prSet presAssocID="{8D294A63-394A-4F51-A359-019812CF730B}" presName="ParentBackground7" presStyleCnt="0"/>
      <dgm:spPr/>
    </dgm:pt>
    <dgm:pt modelId="{99D5BB89-3930-44DD-9885-0F296C11F88A}" type="pres">
      <dgm:prSet presAssocID="{8D294A63-394A-4F51-A359-019812CF730B}" presName="ParentBackground" presStyleLbl="fgAcc1" presStyleIdx="0" presStyleCnt="7"/>
      <dgm:spPr/>
    </dgm:pt>
    <dgm:pt modelId="{2416133D-9E16-43D5-8561-004624132712}" type="pres">
      <dgm:prSet presAssocID="{8D294A63-394A-4F51-A359-019812CF730B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EF14FA1-8446-430E-B3A2-0FFFFD448963}" type="pres">
      <dgm:prSet presAssocID="{89546364-EFD9-4458-88F4-6039F429B764}" presName="Accent6" presStyleCnt="0"/>
      <dgm:spPr/>
    </dgm:pt>
    <dgm:pt modelId="{8F42912C-F137-49DB-B1A7-B200F7219CB6}" type="pres">
      <dgm:prSet presAssocID="{89546364-EFD9-4458-88F4-6039F429B764}" presName="Accent" presStyleLbl="node1" presStyleIdx="1" presStyleCnt="7"/>
      <dgm:spPr/>
    </dgm:pt>
    <dgm:pt modelId="{6FCE94F5-4F26-406B-A936-1055B6C9E323}" type="pres">
      <dgm:prSet presAssocID="{89546364-EFD9-4458-88F4-6039F429B764}" presName="ParentBackground6" presStyleCnt="0"/>
      <dgm:spPr/>
    </dgm:pt>
    <dgm:pt modelId="{C11EB89F-52BD-41DE-9321-C0C8227FC181}" type="pres">
      <dgm:prSet presAssocID="{89546364-EFD9-4458-88F4-6039F429B764}" presName="ParentBackground" presStyleLbl="fgAcc1" presStyleIdx="1" presStyleCnt="7"/>
      <dgm:spPr/>
    </dgm:pt>
    <dgm:pt modelId="{F02D2E3E-43B9-4D84-B555-8BA89897DA10}" type="pres">
      <dgm:prSet presAssocID="{89546364-EFD9-4458-88F4-6039F429B764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679E119-ADC6-485C-87A5-B9C9633664B6}" type="pres">
      <dgm:prSet presAssocID="{159A6A96-FD97-4864-AFF3-03FEE265A1A6}" presName="Accent5" presStyleCnt="0"/>
      <dgm:spPr/>
    </dgm:pt>
    <dgm:pt modelId="{F81E4647-F694-458A-A49E-7B4C13281BB3}" type="pres">
      <dgm:prSet presAssocID="{159A6A96-FD97-4864-AFF3-03FEE265A1A6}" presName="Accent" presStyleLbl="node1" presStyleIdx="2" presStyleCnt="7"/>
      <dgm:spPr/>
    </dgm:pt>
    <dgm:pt modelId="{7F23E19D-FD19-4B16-87A9-32753D3927B9}" type="pres">
      <dgm:prSet presAssocID="{159A6A96-FD97-4864-AFF3-03FEE265A1A6}" presName="ParentBackground5" presStyleCnt="0"/>
      <dgm:spPr/>
    </dgm:pt>
    <dgm:pt modelId="{5D24E520-8AFD-48C9-A022-7DB86476CC10}" type="pres">
      <dgm:prSet presAssocID="{159A6A96-FD97-4864-AFF3-03FEE265A1A6}" presName="ParentBackground" presStyleLbl="fgAcc1" presStyleIdx="2" presStyleCnt="7"/>
      <dgm:spPr/>
    </dgm:pt>
    <dgm:pt modelId="{20423B0A-3576-4949-85AF-42F5739D01E2}" type="pres">
      <dgm:prSet presAssocID="{159A6A96-FD97-4864-AFF3-03FEE265A1A6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8CA0283-EC94-4101-947F-3905A52D4DE6}" type="pres">
      <dgm:prSet presAssocID="{B32AC68E-6A03-4519-99D5-045EBCDD32F5}" presName="Accent4" presStyleCnt="0"/>
      <dgm:spPr/>
    </dgm:pt>
    <dgm:pt modelId="{5D452AEB-69A7-4BAF-9130-1571D400D5C9}" type="pres">
      <dgm:prSet presAssocID="{B32AC68E-6A03-4519-99D5-045EBCDD32F5}" presName="Accent" presStyleLbl="node1" presStyleIdx="3" presStyleCnt="7"/>
      <dgm:spPr/>
    </dgm:pt>
    <dgm:pt modelId="{97A2CE50-C94A-4FB9-B09E-DE6594DD78FA}" type="pres">
      <dgm:prSet presAssocID="{B32AC68E-6A03-4519-99D5-045EBCDD32F5}" presName="ParentBackground4" presStyleCnt="0"/>
      <dgm:spPr/>
    </dgm:pt>
    <dgm:pt modelId="{DE6F10EE-4D3B-433F-9B52-9A4459E3BB11}" type="pres">
      <dgm:prSet presAssocID="{B32AC68E-6A03-4519-99D5-045EBCDD32F5}" presName="ParentBackground" presStyleLbl="fgAcc1" presStyleIdx="3" presStyleCnt="7"/>
      <dgm:spPr/>
    </dgm:pt>
    <dgm:pt modelId="{579404B2-B02D-4812-AD1F-AEE167711081}" type="pres">
      <dgm:prSet presAssocID="{B32AC68E-6A03-4519-99D5-045EBCDD32F5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756DE7A4-0DCC-45E2-8BF5-3AF42E437736}" type="pres">
      <dgm:prSet presAssocID="{52B4BC8E-FE14-4803-82EC-A8BB6820558A}" presName="Accent3" presStyleCnt="0"/>
      <dgm:spPr/>
    </dgm:pt>
    <dgm:pt modelId="{87F47F0D-2FD3-4F1F-928A-DEB9F87DF1AB}" type="pres">
      <dgm:prSet presAssocID="{52B4BC8E-FE14-4803-82EC-A8BB6820558A}" presName="Accent" presStyleLbl="node1" presStyleIdx="4" presStyleCnt="7"/>
      <dgm:spPr/>
    </dgm:pt>
    <dgm:pt modelId="{25024989-4FDE-48AE-AF45-801779AF30E3}" type="pres">
      <dgm:prSet presAssocID="{52B4BC8E-FE14-4803-82EC-A8BB6820558A}" presName="ParentBackground3" presStyleCnt="0"/>
      <dgm:spPr/>
    </dgm:pt>
    <dgm:pt modelId="{BB734570-0160-430A-B991-F085E19FFBB9}" type="pres">
      <dgm:prSet presAssocID="{52B4BC8E-FE14-4803-82EC-A8BB6820558A}" presName="ParentBackground" presStyleLbl="fgAcc1" presStyleIdx="4" presStyleCnt="7"/>
      <dgm:spPr/>
    </dgm:pt>
    <dgm:pt modelId="{27B7AE1B-E212-481A-9E32-E81ABA95E3C3}" type="pres">
      <dgm:prSet presAssocID="{52B4BC8E-FE14-4803-82EC-A8BB6820558A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A26D2A4-2312-4AE0-9C54-086709166D30}" type="pres">
      <dgm:prSet presAssocID="{55A9CC3C-FEAD-4EED-9FC9-D2D0A6567499}" presName="Accent2" presStyleCnt="0"/>
      <dgm:spPr/>
    </dgm:pt>
    <dgm:pt modelId="{6E3C7EA1-4689-4F36-BAB9-68C23D04D390}" type="pres">
      <dgm:prSet presAssocID="{55A9CC3C-FEAD-4EED-9FC9-D2D0A6567499}" presName="Accent" presStyleLbl="node1" presStyleIdx="5" presStyleCnt="7"/>
      <dgm:spPr/>
    </dgm:pt>
    <dgm:pt modelId="{B0B22C12-3B95-4784-9AC8-2BD946E5FCAE}" type="pres">
      <dgm:prSet presAssocID="{55A9CC3C-FEAD-4EED-9FC9-D2D0A6567499}" presName="ParentBackground2" presStyleCnt="0"/>
      <dgm:spPr/>
    </dgm:pt>
    <dgm:pt modelId="{62099C05-1A53-4D39-93E9-82497BA20D33}" type="pres">
      <dgm:prSet presAssocID="{55A9CC3C-FEAD-4EED-9FC9-D2D0A6567499}" presName="ParentBackground" presStyleLbl="fgAcc1" presStyleIdx="5" presStyleCnt="7"/>
      <dgm:spPr/>
    </dgm:pt>
    <dgm:pt modelId="{94852AA7-3669-4574-8B13-D16AF83D39AF}" type="pres">
      <dgm:prSet presAssocID="{55A9CC3C-FEAD-4EED-9FC9-D2D0A6567499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F942EAE-F028-458E-BE57-AF0310203B28}" type="pres">
      <dgm:prSet presAssocID="{98A32D82-E993-4A84-A575-18C753149DEC}" presName="Accent1" presStyleCnt="0"/>
      <dgm:spPr/>
    </dgm:pt>
    <dgm:pt modelId="{B6D5376A-B46B-4997-B4EC-CEA1D9B09C37}" type="pres">
      <dgm:prSet presAssocID="{98A32D82-E993-4A84-A575-18C753149DEC}" presName="Accent" presStyleLbl="node1" presStyleIdx="6" presStyleCnt="7"/>
      <dgm:spPr/>
    </dgm:pt>
    <dgm:pt modelId="{B68E70D2-9DCB-4DBB-87A0-35865A7848DA}" type="pres">
      <dgm:prSet presAssocID="{98A32D82-E993-4A84-A575-18C753149DEC}" presName="ParentBackground1" presStyleCnt="0"/>
      <dgm:spPr/>
    </dgm:pt>
    <dgm:pt modelId="{DD5C418B-C7B2-43E7-8501-2987E7EC7541}" type="pres">
      <dgm:prSet presAssocID="{98A32D82-E993-4A84-A575-18C753149DEC}" presName="ParentBackground" presStyleLbl="fgAcc1" presStyleIdx="6" presStyleCnt="7"/>
      <dgm:spPr/>
    </dgm:pt>
    <dgm:pt modelId="{9EB93801-A87A-4B84-AAC6-9A9C31F5033F}" type="pres">
      <dgm:prSet presAssocID="{98A32D82-E993-4A84-A575-18C753149DEC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2F148B01-A527-49FD-B219-D22151390CC2}" type="presOf" srcId="{52B4BC8E-FE14-4803-82EC-A8BB6820558A}" destId="{27B7AE1B-E212-481A-9E32-E81ABA95E3C3}" srcOrd="1" destOrd="0" presId="urn:microsoft.com/office/officeart/2011/layout/CircleProcess"/>
    <dgm:cxn modelId="{76398107-0B93-455C-ADA6-C022CD587519}" type="presOf" srcId="{52B4BC8E-FE14-4803-82EC-A8BB6820558A}" destId="{BB734570-0160-430A-B991-F085E19FFBB9}" srcOrd="0" destOrd="0" presId="urn:microsoft.com/office/officeart/2011/layout/CircleProcess"/>
    <dgm:cxn modelId="{F4164C0C-8901-4E48-ABB9-96713685DF5D}" srcId="{911BD32F-2F06-40C3-AA73-F7C966326635}" destId="{B32AC68E-6A03-4519-99D5-045EBCDD32F5}" srcOrd="3" destOrd="0" parTransId="{E56DEFFB-00C0-4950-BBC9-F53805F15E03}" sibTransId="{1905D5A7-A7B4-4DAC-8031-B3791075112B}"/>
    <dgm:cxn modelId="{6AAA4B10-69F5-403F-95FF-2A53C9757ED1}" type="presOf" srcId="{55A9CC3C-FEAD-4EED-9FC9-D2D0A6567499}" destId="{62099C05-1A53-4D39-93E9-82497BA20D33}" srcOrd="0" destOrd="0" presId="urn:microsoft.com/office/officeart/2011/layout/CircleProcess"/>
    <dgm:cxn modelId="{4CFFFC16-EEB2-4489-8BFD-F49E59697CAE}" srcId="{911BD32F-2F06-40C3-AA73-F7C966326635}" destId="{8D294A63-394A-4F51-A359-019812CF730B}" srcOrd="6" destOrd="0" parTransId="{11689DB3-865B-4C44-80E9-DEE5398BA721}" sibTransId="{A720B9E8-EEB2-4BDD-8815-56EF0292D087}"/>
    <dgm:cxn modelId="{3832871C-A3EF-43D3-A275-9993B6FBC39E}" type="presOf" srcId="{159A6A96-FD97-4864-AFF3-03FEE265A1A6}" destId="{20423B0A-3576-4949-85AF-42F5739D01E2}" srcOrd="1" destOrd="0" presId="urn:microsoft.com/office/officeart/2011/layout/CircleProcess"/>
    <dgm:cxn modelId="{B4C3D42E-6245-497F-B30E-0628316D53A7}" type="presOf" srcId="{89546364-EFD9-4458-88F4-6039F429B764}" destId="{F02D2E3E-43B9-4D84-B555-8BA89897DA10}" srcOrd="1" destOrd="0" presId="urn:microsoft.com/office/officeart/2011/layout/CircleProcess"/>
    <dgm:cxn modelId="{1DA4C541-F51E-4184-820F-36BF760657D0}" type="presOf" srcId="{98A32D82-E993-4A84-A575-18C753149DEC}" destId="{DD5C418B-C7B2-43E7-8501-2987E7EC7541}" srcOrd="0" destOrd="0" presId="urn:microsoft.com/office/officeart/2011/layout/CircleProcess"/>
    <dgm:cxn modelId="{8233E247-13BE-4F16-A10E-E59C7EC429C0}" type="presOf" srcId="{55A9CC3C-FEAD-4EED-9FC9-D2D0A6567499}" destId="{94852AA7-3669-4574-8B13-D16AF83D39AF}" srcOrd="1" destOrd="0" presId="urn:microsoft.com/office/officeart/2011/layout/CircleProcess"/>
    <dgm:cxn modelId="{C2820B51-F8A0-4D98-ABC0-7794617874D7}" srcId="{911BD32F-2F06-40C3-AA73-F7C966326635}" destId="{89546364-EFD9-4458-88F4-6039F429B764}" srcOrd="5" destOrd="0" parTransId="{7E7519F2-0E77-458E-AD10-BFD41E44D7FA}" sibTransId="{C1E8A87A-9F63-489C-A319-7FB69182E8E3}"/>
    <dgm:cxn modelId="{A5771771-055A-4593-A308-D9A0C9A9C03B}" type="presOf" srcId="{8D294A63-394A-4F51-A359-019812CF730B}" destId="{2416133D-9E16-43D5-8561-004624132712}" srcOrd="1" destOrd="0" presId="urn:microsoft.com/office/officeart/2011/layout/CircleProcess"/>
    <dgm:cxn modelId="{C2D91F79-7209-4B95-AF83-AA16E6F07370}" type="presOf" srcId="{8D294A63-394A-4F51-A359-019812CF730B}" destId="{99D5BB89-3930-44DD-9885-0F296C11F88A}" srcOrd="0" destOrd="0" presId="urn:microsoft.com/office/officeart/2011/layout/CircleProcess"/>
    <dgm:cxn modelId="{1A7C0C7F-4955-4000-850E-A5A29F820FF6}" type="presOf" srcId="{98A32D82-E993-4A84-A575-18C753149DEC}" destId="{9EB93801-A87A-4B84-AAC6-9A9C31F5033F}" srcOrd="1" destOrd="0" presId="urn:microsoft.com/office/officeart/2011/layout/CircleProcess"/>
    <dgm:cxn modelId="{3F719B85-F979-46DB-B699-76AD8D031C83}" type="presOf" srcId="{89546364-EFD9-4458-88F4-6039F429B764}" destId="{C11EB89F-52BD-41DE-9321-C0C8227FC181}" srcOrd="0" destOrd="0" presId="urn:microsoft.com/office/officeart/2011/layout/CircleProcess"/>
    <dgm:cxn modelId="{01215D89-0A6C-49CA-B09D-D08D745FE6D9}" srcId="{911BD32F-2F06-40C3-AA73-F7C966326635}" destId="{159A6A96-FD97-4864-AFF3-03FEE265A1A6}" srcOrd="4" destOrd="0" parTransId="{740952E5-8EAE-4B98-ACFC-1E55AB21ECA3}" sibTransId="{ABCA9A29-A83C-494E-9467-2F0BEEDD6656}"/>
    <dgm:cxn modelId="{04145691-39FF-4E1C-B68C-266258C3B38B}" type="presOf" srcId="{B32AC68E-6A03-4519-99D5-045EBCDD32F5}" destId="{579404B2-B02D-4812-AD1F-AEE167711081}" srcOrd="1" destOrd="0" presId="urn:microsoft.com/office/officeart/2011/layout/CircleProcess"/>
    <dgm:cxn modelId="{18D7D9A7-C72E-4401-839E-30F61B4BF16F}" srcId="{911BD32F-2F06-40C3-AA73-F7C966326635}" destId="{98A32D82-E993-4A84-A575-18C753149DEC}" srcOrd="0" destOrd="0" parTransId="{90935272-E050-4CDD-82E0-15EEC2C950F2}" sibTransId="{E164C1A2-56D3-4C95-9AE5-D12813106D8A}"/>
    <dgm:cxn modelId="{27111EB1-AB19-4247-A5AC-6344612ABABE}" type="presOf" srcId="{B32AC68E-6A03-4519-99D5-045EBCDD32F5}" destId="{DE6F10EE-4D3B-433F-9B52-9A4459E3BB11}" srcOrd="0" destOrd="0" presId="urn:microsoft.com/office/officeart/2011/layout/CircleProcess"/>
    <dgm:cxn modelId="{CF7B6FC2-4498-406B-B41A-CF9AD20D658F}" srcId="{911BD32F-2F06-40C3-AA73-F7C966326635}" destId="{55A9CC3C-FEAD-4EED-9FC9-D2D0A6567499}" srcOrd="1" destOrd="0" parTransId="{AEC0DFC7-27D5-40BF-8CD5-CB3274A5269E}" sibTransId="{2ADEBF9B-F42C-491A-8B81-DF8E54FC55BB}"/>
    <dgm:cxn modelId="{B5A1BDD1-8DF7-4510-8E95-C27020F55031}" type="presOf" srcId="{159A6A96-FD97-4864-AFF3-03FEE265A1A6}" destId="{5D24E520-8AFD-48C9-A022-7DB86476CC10}" srcOrd="0" destOrd="0" presId="urn:microsoft.com/office/officeart/2011/layout/CircleProcess"/>
    <dgm:cxn modelId="{EB3C41F0-4315-4066-AC7D-21180D4284F0}" type="presOf" srcId="{911BD32F-2F06-40C3-AA73-F7C966326635}" destId="{7D5F10F7-F616-45FF-9E2F-390AA8765FF7}" srcOrd="0" destOrd="0" presId="urn:microsoft.com/office/officeart/2011/layout/CircleProcess"/>
    <dgm:cxn modelId="{8D7056F8-DA71-4A85-82A1-37985BC848D6}" srcId="{911BD32F-2F06-40C3-AA73-F7C966326635}" destId="{52B4BC8E-FE14-4803-82EC-A8BB6820558A}" srcOrd="2" destOrd="0" parTransId="{9C54E637-5AA6-49B7-9932-48F213A65253}" sibTransId="{9F44998A-0F1E-4D21-BA5D-47BDC43BE062}"/>
    <dgm:cxn modelId="{7D235A29-58D6-4EBD-B3DA-A324F7E1CC2C}" type="presParOf" srcId="{7D5F10F7-F616-45FF-9E2F-390AA8765FF7}" destId="{43C9A8CF-C817-4E54-AAF2-DCA721FF5408}" srcOrd="0" destOrd="0" presId="urn:microsoft.com/office/officeart/2011/layout/CircleProcess"/>
    <dgm:cxn modelId="{6335D627-7E5B-487A-AB31-5928DCCFE68D}" type="presParOf" srcId="{43C9A8CF-C817-4E54-AAF2-DCA721FF5408}" destId="{A9121B2F-9FB0-4DCC-BA9A-8FBABE42EDFC}" srcOrd="0" destOrd="0" presId="urn:microsoft.com/office/officeart/2011/layout/CircleProcess"/>
    <dgm:cxn modelId="{C782D45F-7759-4845-B1FF-D88CE8551B99}" type="presParOf" srcId="{7D5F10F7-F616-45FF-9E2F-390AA8765FF7}" destId="{278DC083-6B0C-4289-A967-5E3B4ECD499A}" srcOrd="1" destOrd="0" presId="urn:microsoft.com/office/officeart/2011/layout/CircleProcess"/>
    <dgm:cxn modelId="{397AD398-685B-48A1-8BDE-83549FDBF794}" type="presParOf" srcId="{278DC083-6B0C-4289-A967-5E3B4ECD499A}" destId="{99D5BB89-3930-44DD-9885-0F296C11F88A}" srcOrd="0" destOrd="0" presId="urn:microsoft.com/office/officeart/2011/layout/CircleProcess"/>
    <dgm:cxn modelId="{3A6F8B49-9164-4874-9A3F-F73C95DA6371}" type="presParOf" srcId="{7D5F10F7-F616-45FF-9E2F-390AA8765FF7}" destId="{2416133D-9E16-43D5-8561-004624132712}" srcOrd="2" destOrd="0" presId="urn:microsoft.com/office/officeart/2011/layout/CircleProcess"/>
    <dgm:cxn modelId="{17DAB76E-2D9D-40E0-A179-62539B1D3D94}" type="presParOf" srcId="{7D5F10F7-F616-45FF-9E2F-390AA8765FF7}" destId="{8EF14FA1-8446-430E-B3A2-0FFFFD448963}" srcOrd="3" destOrd="0" presId="urn:microsoft.com/office/officeart/2011/layout/CircleProcess"/>
    <dgm:cxn modelId="{4B927441-FE23-4308-A5BA-859DFA53D668}" type="presParOf" srcId="{8EF14FA1-8446-430E-B3A2-0FFFFD448963}" destId="{8F42912C-F137-49DB-B1A7-B200F7219CB6}" srcOrd="0" destOrd="0" presId="urn:microsoft.com/office/officeart/2011/layout/CircleProcess"/>
    <dgm:cxn modelId="{1A68250A-AA14-4508-92D6-56D36F10AF03}" type="presParOf" srcId="{7D5F10F7-F616-45FF-9E2F-390AA8765FF7}" destId="{6FCE94F5-4F26-406B-A936-1055B6C9E323}" srcOrd="4" destOrd="0" presId="urn:microsoft.com/office/officeart/2011/layout/CircleProcess"/>
    <dgm:cxn modelId="{F5A6EE1E-9E15-4EA5-8632-B45BA807A27B}" type="presParOf" srcId="{6FCE94F5-4F26-406B-A936-1055B6C9E323}" destId="{C11EB89F-52BD-41DE-9321-C0C8227FC181}" srcOrd="0" destOrd="0" presId="urn:microsoft.com/office/officeart/2011/layout/CircleProcess"/>
    <dgm:cxn modelId="{282929EA-9F89-42F0-A87D-29EB20422BB1}" type="presParOf" srcId="{7D5F10F7-F616-45FF-9E2F-390AA8765FF7}" destId="{F02D2E3E-43B9-4D84-B555-8BA89897DA10}" srcOrd="5" destOrd="0" presId="urn:microsoft.com/office/officeart/2011/layout/CircleProcess"/>
    <dgm:cxn modelId="{8212FC00-36F5-4093-8653-D1725070BAE8}" type="presParOf" srcId="{7D5F10F7-F616-45FF-9E2F-390AA8765FF7}" destId="{A679E119-ADC6-485C-87A5-B9C9633664B6}" srcOrd="6" destOrd="0" presId="urn:microsoft.com/office/officeart/2011/layout/CircleProcess"/>
    <dgm:cxn modelId="{E2FC310A-83F9-4978-8CC8-EAD9391D7375}" type="presParOf" srcId="{A679E119-ADC6-485C-87A5-B9C9633664B6}" destId="{F81E4647-F694-458A-A49E-7B4C13281BB3}" srcOrd="0" destOrd="0" presId="urn:microsoft.com/office/officeart/2011/layout/CircleProcess"/>
    <dgm:cxn modelId="{C17C1F9D-3DC3-4F18-9D83-799A39BB20E4}" type="presParOf" srcId="{7D5F10F7-F616-45FF-9E2F-390AA8765FF7}" destId="{7F23E19D-FD19-4B16-87A9-32753D3927B9}" srcOrd="7" destOrd="0" presId="urn:microsoft.com/office/officeart/2011/layout/CircleProcess"/>
    <dgm:cxn modelId="{7CE63EEF-E4CF-4578-872E-7C70B4CFB293}" type="presParOf" srcId="{7F23E19D-FD19-4B16-87A9-32753D3927B9}" destId="{5D24E520-8AFD-48C9-A022-7DB86476CC10}" srcOrd="0" destOrd="0" presId="urn:microsoft.com/office/officeart/2011/layout/CircleProcess"/>
    <dgm:cxn modelId="{14137A98-FAC5-4437-A355-B888A4131D35}" type="presParOf" srcId="{7D5F10F7-F616-45FF-9E2F-390AA8765FF7}" destId="{20423B0A-3576-4949-85AF-42F5739D01E2}" srcOrd="8" destOrd="0" presId="urn:microsoft.com/office/officeart/2011/layout/CircleProcess"/>
    <dgm:cxn modelId="{25A4B81F-8B05-4DA1-A715-5C137E31C072}" type="presParOf" srcId="{7D5F10F7-F616-45FF-9E2F-390AA8765FF7}" destId="{A8CA0283-EC94-4101-947F-3905A52D4DE6}" srcOrd="9" destOrd="0" presId="urn:microsoft.com/office/officeart/2011/layout/CircleProcess"/>
    <dgm:cxn modelId="{4800088D-02C7-408E-859C-2F4D8DE05611}" type="presParOf" srcId="{A8CA0283-EC94-4101-947F-3905A52D4DE6}" destId="{5D452AEB-69A7-4BAF-9130-1571D400D5C9}" srcOrd="0" destOrd="0" presId="urn:microsoft.com/office/officeart/2011/layout/CircleProcess"/>
    <dgm:cxn modelId="{5DE7BFB5-3556-4494-A0F6-C8E259DCAE4E}" type="presParOf" srcId="{7D5F10F7-F616-45FF-9E2F-390AA8765FF7}" destId="{97A2CE50-C94A-4FB9-B09E-DE6594DD78FA}" srcOrd="10" destOrd="0" presId="urn:microsoft.com/office/officeart/2011/layout/CircleProcess"/>
    <dgm:cxn modelId="{600E8053-9F77-4068-B817-D991FD263728}" type="presParOf" srcId="{97A2CE50-C94A-4FB9-B09E-DE6594DD78FA}" destId="{DE6F10EE-4D3B-433F-9B52-9A4459E3BB11}" srcOrd="0" destOrd="0" presId="urn:microsoft.com/office/officeart/2011/layout/CircleProcess"/>
    <dgm:cxn modelId="{6234D812-E9DA-4FD9-8138-0E1C9E6053F7}" type="presParOf" srcId="{7D5F10F7-F616-45FF-9E2F-390AA8765FF7}" destId="{579404B2-B02D-4812-AD1F-AEE167711081}" srcOrd="11" destOrd="0" presId="urn:microsoft.com/office/officeart/2011/layout/CircleProcess"/>
    <dgm:cxn modelId="{5E700F7E-90DD-4867-BBAB-3E56AEF2F2DB}" type="presParOf" srcId="{7D5F10F7-F616-45FF-9E2F-390AA8765FF7}" destId="{756DE7A4-0DCC-45E2-8BF5-3AF42E437736}" srcOrd="12" destOrd="0" presId="urn:microsoft.com/office/officeart/2011/layout/CircleProcess"/>
    <dgm:cxn modelId="{53CC2F00-E93E-4801-ABC7-988E549EDAF2}" type="presParOf" srcId="{756DE7A4-0DCC-45E2-8BF5-3AF42E437736}" destId="{87F47F0D-2FD3-4F1F-928A-DEB9F87DF1AB}" srcOrd="0" destOrd="0" presId="urn:microsoft.com/office/officeart/2011/layout/CircleProcess"/>
    <dgm:cxn modelId="{70758D02-54C5-4B35-B3DA-7046B923CDBA}" type="presParOf" srcId="{7D5F10F7-F616-45FF-9E2F-390AA8765FF7}" destId="{25024989-4FDE-48AE-AF45-801779AF30E3}" srcOrd="13" destOrd="0" presId="urn:microsoft.com/office/officeart/2011/layout/CircleProcess"/>
    <dgm:cxn modelId="{7A3C4E0D-C3C4-4D97-84B7-10CD9F44654C}" type="presParOf" srcId="{25024989-4FDE-48AE-AF45-801779AF30E3}" destId="{BB734570-0160-430A-B991-F085E19FFBB9}" srcOrd="0" destOrd="0" presId="urn:microsoft.com/office/officeart/2011/layout/CircleProcess"/>
    <dgm:cxn modelId="{2829B96C-0C2D-4487-BFC5-A940453815CE}" type="presParOf" srcId="{7D5F10F7-F616-45FF-9E2F-390AA8765FF7}" destId="{27B7AE1B-E212-481A-9E32-E81ABA95E3C3}" srcOrd="14" destOrd="0" presId="urn:microsoft.com/office/officeart/2011/layout/CircleProcess"/>
    <dgm:cxn modelId="{5ECB7A5A-BDEC-4A7A-AE20-1B064BF56753}" type="presParOf" srcId="{7D5F10F7-F616-45FF-9E2F-390AA8765FF7}" destId="{BA26D2A4-2312-4AE0-9C54-086709166D30}" srcOrd="15" destOrd="0" presId="urn:microsoft.com/office/officeart/2011/layout/CircleProcess"/>
    <dgm:cxn modelId="{5FE221E6-A408-421E-9454-D62D2E284548}" type="presParOf" srcId="{BA26D2A4-2312-4AE0-9C54-086709166D30}" destId="{6E3C7EA1-4689-4F36-BAB9-68C23D04D390}" srcOrd="0" destOrd="0" presId="urn:microsoft.com/office/officeart/2011/layout/CircleProcess"/>
    <dgm:cxn modelId="{75BC934C-708C-4F88-A26F-706FF346A86D}" type="presParOf" srcId="{7D5F10F7-F616-45FF-9E2F-390AA8765FF7}" destId="{B0B22C12-3B95-4784-9AC8-2BD946E5FCAE}" srcOrd="16" destOrd="0" presId="urn:microsoft.com/office/officeart/2011/layout/CircleProcess"/>
    <dgm:cxn modelId="{24054BD2-F69D-44F3-A66C-74FE30DAEFDC}" type="presParOf" srcId="{B0B22C12-3B95-4784-9AC8-2BD946E5FCAE}" destId="{62099C05-1A53-4D39-93E9-82497BA20D33}" srcOrd="0" destOrd="0" presId="urn:microsoft.com/office/officeart/2011/layout/CircleProcess"/>
    <dgm:cxn modelId="{F1E5BE14-9E45-48B1-A6B8-7D05A0914CDE}" type="presParOf" srcId="{7D5F10F7-F616-45FF-9E2F-390AA8765FF7}" destId="{94852AA7-3669-4574-8B13-D16AF83D39AF}" srcOrd="17" destOrd="0" presId="urn:microsoft.com/office/officeart/2011/layout/CircleProcess"/>
    <dgm:cxn modelId="{7644E25B-862B-4AE4-8BD9-33E11352C63B}" type="presParOf" srcId="{7D5F10F7-F616-45FF-9E2F-390AA8765FF7}" destId="{BF942EAE-F028-458E-BE57-AF0310203B28}" srcOrd="18" destOrd="0" presId="urn:microsoft.com/office/officeart/2011/layout/CircleProcess"/>
    <dgm:cxn modelId="{D9AE7E88-C42E-4CBD-B9BF-F849A6B61C97}" type="presParOf" srcId="{BF942EAE-F028-458E-BE57-AF0310203B28}" destId="{B6D5376A-B46B-4997-B4EC-CEA1D9B09C37}" srcOrd="0" destOrd="0" presId="urn:microsoft.com/office/officeart/2011/layout/CircleProcess"/>
    <dgm:cxn modelId="{1F73F84E-7A17-4128-ABE6-4B62663271F0}" type="presParOf" srcId="{7D5F10F7-F616-45FF-9E2F-390AA8765FF7}" destId="{B68E70D2-9DCB-4DBB-87A0-35865A7848DA}" srcOrd="19" destOrd="0" presId="urn:microsoft.com/office/officeart/2011/layout/CircleProcess"/>
    <dgm:cxn modelId="{95EAC807-FD90-4EE2-8874-7BF5B8C3AC1E}" type="presParOf" srcId="{B68E70D2-9DCB-4DBB-87A0-35865A7848DA}" destId="{DD5C418B-C7B2-43E7-8501-2987E7EC7541}" srcOrd="0" destOrd="0" presId="urn:microsoft.com/office/officeart/2011/layout/CircleProcess"/>
    <dgm:cxn modelId="{DB75B641-CDF3-4515-96D9-9110D5BDDB99}" type="presParOf" srcId="{7D5F10F7-F616-45FF-9E2F-390AA8765FF7}" destId="{9EB93801-A87A-4B84-AAC6-9A9C31F5033F}" srcOrd="2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740EFB-D9CF-4DDA-BADB-8C0EB1901E39}" type="doc">
      <dgm:prSet loTypeId="urn:microsoft.com/office/officeart/2005/8/layout/hList7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3159ADF-9911-475F-BA97-4C7DDF3A047C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anchor="ctr"/>
        <a:lstStyle/>
        <a:p>
          <a:pPr algn="ctr" rtl="0"/>
          <a:r>
            <a:rPr lang="en-US" sz="2400" b="1" dirty="0"/>
            <a:t>Corrosion Engineering</a:t>
          </a:r>
          <a:r>
            <a:rPr lang="en-US" sz="2400" b="1" dirty="0">
              <a:latin typeface="Aptos Display" panose="02110004020202020204"/>
            </a:rPr>
            <a:t> – Process, Foreign materials</a:t>
          </a:r>
          <a:endParaRPr lang="en-GB" sz="1100" b="1" dirty="0"/>
        </a:p>
      </dgm:t>
    </dgm:pt>
    <dgm:pt modelId="{0FDAEAC1-BE67-4A59-94FA-818860AB0AB4}" type="parTrans" cxnId="{91BBE0D4-BA01-486D-BD2B-AB1193247C85}">
      <dgm:prSet/>
      <dgm:spPr/>
      <dgm:t>
        <a:bodyPr/>
        <a:lstStyle/>
        <a:p>
          <a:endParaRPr lang="en-GB"/>
        </a:p>
      </dgm:t>
    </dgm:pt>
    <dgm:pt modelId="{7C9273EC-C0B9-4DE7-A129-AE1D700B0477}" type="sibTrans" cxnId="{91BBE0D4-BA01-486D-BD2B-AB1193247C85}">
      <dgm:prSet/>
      <dgm:spPr/>
      <dgm:t>
        <a:bodyPr/>
        <a:lstStyle/>
        <a:p>
          <a:endParaRPr lang="en-GB"/>
        </a:p>
      </dgm:t>
    </dgm:pt>
    <dgm:pt modelId="{C3800EB3-40F2-475C-8E7C-120895F61051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anchor="ctr"/>
        <a:lstStyle/>
        <a:p>
          <a:pPr algn="ctr"/>
          <a:r>
            <a:rPr lang="en-US" sz="2400" b="1" dirty="0"/>
            <a:t>Material Selection &amp; Design</a:t>
          </a:r>
          <a:endParaRPr lang="en-GB" sz="1100" b="1" dirty="0"/>
        </a:p>
      </dgm:t>
    </dgm:pt>
    <dgm:pt modelId="{CC16A64A-93A3-46D0-BD3F-1907AE114669}" type="parTrans" cxnId="{FC67E17A-A5B8-4B41-BFE0-09D1E4898A5D}">
      <dgm:prSet/>
      <dgm:spPr/>
      <dgm:t>
        <a:bodyPr/>
        <a:lstStyle/>
        <a:p>
          <a:endParaRPr lang="en-GB"/>
        </a:p>
      </dgm:t>
    </dgm:pt>
    <dgm:pt modelId="{60706F56-E320-4104-8CF8-90BB3B7D6F10}" type="sibTrans" cxnId="{FC67E17A-A5B8-4B41-BFE0-09D1E4898A5D}">
      <dgm:prSet/>
      <dgm:spPr/>
      <dgm:t>
        <a:bodyPr/>
        <a:lstStyle/>
        <a:p>
          <a:endParaRPr lang="en-GB"/>
        </a:p>
      </dgm:t>
    </dgm:pt>
    <dgm:pt modelId="{61DB69FF-5238-4D47-BC55-86174544EEE9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anchor="ctr"/>
        <a:lstStyle/>
        <a:p>
          <a:pPr algn="ctr" rtl="0"/>
          <a:r>
            <a:rPr lang="en-US" sz="2400" b="1" dirty="0">
              <a:latin typeface="Aptos Display" panose="02110004020202020204"/>
            </a:rPr>
            <a:t>Manufacturing, Maintenance</a:t>
          </a:r>
          <a:r>
            <a:rPr lang="en-US" sz="2400" b="1" dirty="0"/>
            <a:t> &amp; Handling</a:t>
          </a:r>
          <a:endParaRPr lang="en-GB" sz="1100" b="1" dirty="0"/>
        </a:p>
      </dgm:t>
    </dgm:pt>
    <dgm:pt modelId="{AE175989-AFDB-47F5-B305-F07AB59DD19C}" type="parTrans" cxnId="{E9439DDB-C841-4BBE-8613-7F70C44A163A}">
      <dgm:prSet/>
      <dgm:spPr/>
      <dgm:t>
        <a:bodyPr/>
        <a:lstStyle/>
        <a:p>
          <a:endParaRPr lang="en-GB"/>
        </a:p>
      </dgm:t>
    </dgm:pt>
    <dgm:pt modelId="{A84A85AB-1918-4EE6-8EF1-E1AA066926E7}" type="sibTrans" cxnId="{E9439DDB-C841-4BBE-8613-7F70C44A163A}">
      <dgm:prSet/>
      <dgm:spPr/>
      <dgm:t>
        <a:bodyPr/>
        <a:lstStyle/>
        <a:p>
          <a:endParaRPr lang="en-GB"/>
        </a:p>
      </dgm:t>
    </dgm:pt>
    <dgm:pt modelId="{0E5CE339-1C0F-4C7E-9680-45AF4903768E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anchor="ctr"/>
        <a:lstStyle/>
        <a:p>
          <a:pPr algn="ctr"/>
          <a:r>
            <a:rPr lang="en-US" sz="2400" b="1" dirty="0"/>
            <a:t>Risk-Based Inspection</a:t>
          </a:r>
          <a:endParaRPr lang="en-GB" sz="1100" b="1" dirty="0"/>
        </a:p>
      </dgm:t>
    </dgm:pt>
    <dgm:pt modelId="{6479BF9F-9C21-4E01-92F4-61A834E6D67D}" type="parTrans" cxnId="{C8EE60E8-0347-4B7B-953B-206268C846BD}">
      <dgm:prSet/>
      <dgm:spPr/>
      <dgm:t>
        <a:bodyPr/>
        <a:lstStyle/>
        <a:p>
          <a:endParaRPr lang="en-GB"/>
        </a:p>
      </dgm:t>
    </dgm:pt>
    <dgm:pt modelId="{61F41021-F9D3-4A12-A70C-8BF3AD2416A0}" type="sibTrans" cxnId="{C8EE60E8-0347-4B7B-953B-206268C846BD}">
      <dgm:prSet/>
      <dgm:spPr/>
      <dgm:t>
        <a:bodyPr/>
        <a:lstStyle/>
        <a:p>
          <a:endParaRPr lang="en-GB"/>
        </a:p>
      </dgm:t>
    </dgm:pt>
    <dgm:pt modelId="{3AD39015-CEB7-4F5E-8BF3-3436D9105FD9}" type="pres">
      <dgm:prSet presAssocID="{5A740EFB-D9CF-4DDA-BADB-8C0EB1901E39}" presName="Name0" presStyleCnt="0">
        <dgm:presLayoutVars>
          <dgm:dir/>
          <dgm:resizeHandles val="exact"/>
        </dgm:presLayoutVars>
      </dgm:prSet>
      <dgm:spPr/>
    </dgm:pt>
    <dgm:pt modelId="{08E7E10C-09C2-48E3-BF0E-F216CB87DEC8}" type="pres">
      <dgm:prSet presAssocID="{5A740EFB-D9CF-4DDA-BADB-8C0EB1901E39}" presName="fgShape" presStyleLbl="fgShp" presStyleIdx="0" presStyleCnt="1"/>
      <dgm:spPr>
        <a:solidFill>
          <a:schemeClr val="accent2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D29C999A-D748-4542-BC9C-88C62750F403}" type="pres">
      <dgm:prSet presAssocID="{5A740EFB-D9CF-4DDA-BADB-8C0EB1901E39}" presName="linComp" presStyleCnt="0"/>
      <dgm:spPr/>
    </dgm:pt>
    <dgm:pt modelId="{1D9F2EA3-64B4-4292-B1C6-029EAC03EBF8}" type="pres">
      <dgm:prSet presAssocID="{C3800EB3-40F2-475C-8E7C-120895F61051}" presName="compNode" presStyleCnt="0"/>
      <dgm:spPr/>
    </dgm:pt>
    <dgm:pt modelId="{F4BCF02C-B2BD-4389-B827-5479A28D1FD5}" type="pres">
      <dgm:prSet presAssocID="{C3800EB3-40F2-475C-8E7C-120895F61051}" presName="bkgdShape" presStyleLbl="node1" presStyleIdx="0" presStyleCnt="4"/>
      <dgm:spPr/>
    </dgm:pt>
    <dgm:pt modelId="{0511964D-7A89-4E4A-8B33-6D0766F7ACD5}" type="pres">
      <dgm:prSet presAssocID="{C3800EB3-40F2-475C-8E7C-120895F61051}" presName="nodeTx" presStyleLbl="node1" presStyleIdx="0" presStyleCnt="4">
        <dgm:presLayoutVars>
          <dgm:bulletEnabled val="1"/>
        </dgm:presLayoutVars>
      </dgm:prSet>
      <dgm:spPr/>
    </dgm:pt>
    <dgm:pt modelId="{A835D256-FD67-454B-8894-0A023FBC54F4}" type="pres">
      <dgm:prSet presAssocID="{C3800EB3-40F2-475C-8E7C-120895F61051}" presName="invisiNode" presStyleLbl="node1" presStyleIdx="0" presStyleCnt="4"/>
      <dgm:spPr/>
    </dgm:pt>
    <dgm:pt modelId="{0714018C-F061-42B4-B4B5-79936130CBE5}" type="pres">
      <dgm:prSet presAssocID="{C3800EB3-40F2-475C-8E7C-120895F61051}" presName="imagNode" presStyleLbl="fgImgPlace1" presStyleIdx="0" presStyleCnt="4" custScaleX="147311" custScaleY="126266"/>
      <dgm:spPr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l="-6000" r="-6000"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4DA2C3AD-88C6-4FDD-9EFE-95B8B866A27B}" type="pres">
      <dgm:prSet presAssocID="{60706F56-E320-4104-8CF8-90BB3B7D6F10}" presName="sibTrans" presStyleLbl="sibTrans2D1" presStyleIdx="0" presStyleCnt="0"/>
      <dgm:spPr/>
    </dgm:pt>
    <dgm:pt modelId="{6A03741A-91E3-45A8-B779-76AE03172F2F}" type="pres">
      <dgm:prSet presAssocID="{C3159ADF-9911-475F-BA97-4C7DDF3A047C}" presName="compNode" presStyleCnt="0"/>
      <dgm:spPr/>
    </dgm:pt>
    <dgm:pt modelId="{A0943316-D245-4BF5-B29D-9137DED344E5}" type="pres">
      <dgm:prSet presAssocID="{C3159ADF-9911-475F-BA97-4C7DDF3A047C}" presName="bkgdShape" presStyleLbl="node1" presStyleIdx="1" presStyleCnt="4"/>
      <dgm:spPr/>
    </dgm:pt>
    <dgm:pt modelId="{C70BDF72-A7DC-41BA-B4F3-16422E3A75D9}" type="pres">
      <dgm:prSet presAssocID="{C3159ADF-9911-475F-BA97-4C7DDF3A047C}" presName="nodeTx" presStyleLbl="node1" presStyleIdx="1" presStyleCnt="4">
        <dgm:presLayoutVars>
          <dgm:bulletEnabled val="1"/>
        </dgm:presLayoutVars>
      </dgm:prSet>
      <dgm:spPr/>
    </dgm:pt>
    <dgm:pt modelId="{9E1633C6-A171-412F-936A-B617FE458174}" type="pres">
      <dgm:prSet presAssocID="{C3159ADF-9911-475F-BA97-4C7DDF3A047C}" presName="invisiNode" presStyleLbl="node1" presStyleIdx="1" presStyleCnt="4"/>
      <dgm:spPr/>
    </dgm:pt>
    <dgm:pt modelId="{4BE0ABA6-6C62-4802-AB31-1F2879C313D1}" type="pres">
      <dgm:prSet presAssocID="{C3159ADF-9911-475F-BA97-4C7DDF3A047C}" presName="imagNode" presStyleLbl="fgImgPlace1" presStyleIdx="1" presStyleCnt="4" custScaleX="147311" custScaleY="126266"/>
      <dgm:spPr>
        <a:prstGeom prst="round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AF11F2E6-FB49-45E6-A70A-F31701BEEBF8}" type="pres">
      <dgm:prSet presAssocID="{7C9273EC-C0B9-4DE7-A129-AE1D700B0477}" presName="sibTrans" presStyleLbl="sibTrans2D1" presStyleIdx="0" presStyleCnt="0"/>
      <dgm:spPr/>
    </dgm:pt>
    <dgm:pt modelId="{42F8955A-AB14-4843-BBE3-313824630E31}" type="pres">
      <dgm:prSet presAssocID="{0E5CE339-1C0F-4C7E-9680-45AF4903768E}" presName="compNode" presStyleCnt="0"/>
      <dgm:spPr/>
    </dgm:pt>
    <dgm:pt modelId="{BC3F28DC-5045-466D-B53A-9F22A94BCEDB}" type="pres">
      <dgm:prSet presAssocID="{0E5CE339-1C0F-4C7E-9680-45AF4903768E}" presName="bkgdShape" presStyleLbl="node1" presStyleIdx="2" presStyleCnt="4"/>
      <dgm:spPr/>
    </dgm:pt>
    <dgm:pt modelId="{62294B97-6478-4C23-A204-18A601261CF9}" type="pres">
      <dgm:prSet presAssocID="{0E5CE339-1C0F-4C7E-9680-45AF4903768E}" presName="nodeTx" presStyleLbl="node1" presStyleIdx="2" presStyleCnt="4">
        <dgm:presLayoutVars>
          <dgm:bulletEnabled val="1"/>
        </dgm:presLayoutVars>
      </dgm:prSet>
      <dgm:spPr/>
    </dgm:pt>
    <dgm:pt modelId="{1ADF06B2-7AE2-4BFC-9ED4-23EFD5DFFEA3}" type="pres">
      <dgm:prSet presAssocID="{0E5CE339-1C0F-4C7E-9680-45AF4903768E}" presName="invisiNode" presStyleLbl="node1" presStyleIdx="2" presStyleCnt="4"/>
      <dgm:spPr/>
    </dgm:pt>
    <dgm:pt modelId="{C3E482E8-31D7-4D6A-9C24-D25897866E00}" type="pres">
      <dgm:prSet presAssocID="{0E5CE339-1C0F-4C7E-9680-45AF4903768E}" presName="imagNode" presStyleLbl="fgImgPlace1" presStyleIdx="2" presStyleCnt="4" custScaleX="147311" custScaleY="126266"/>
      <dgm:spPr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9A98DD10-9F3A-4311-9776-CFFB9D880B5A}" type="pres">
      <dgm:prSet presAssocID="{61F41021-F9D3-4A12-A70C-8BF3AD2416A0}" presName="sibTrans" presStyleLbl="sibTrans2D1" presStyleIdx="0" presStyleCnt="0"/>
      <dgm:spPr/>
    </dgm:pt>
    <dgm:pt modelId="{6DCFB062-BB6E-4A94-8DC7-C4FED4E8DA04}" type="pres">
      <dgm:prSet presAssocID="{61DB69FF-5238-4D47-BC55-86174544EEE9}" presName="compNode" presStyleCnt="0"/>
      <dgm:spPr/>
    </dgm:pt>
    <dgm:pt modelId="{6CCAB6E0-173D-43B5-A263-6DFACE665142}" type="pres">
      <dgm:prSet presAssocID="{61DB69FF-5238-4D47-BC55-86174544EEE9}" presName="bkgdShape" presStyleLbl="node1" presStyleIdx="3" presStyleCnt="4"/>
      <dgm:spPr/>
    </dgm:pt>
    <dgm:pt modelId="{A328D905-49D3-4B14-96AD-CE782A810D57}" type="pres">
      <dgm:prSet presAssocID="{61DB69FF-5238-4D47-BC55-86174544EEE9}" presName="nodeTx" presStyleLbl="node1" presStyleIdx="3" presStyleCnt="4">
        <dgm:presLayoutVars>
          <dgm:bulletEnabled val="1"/>
        </dgm:presLayoutVars>
      </dgm:prSet>
      <dgm:spPr/>
    </dgm:pt>
    <dgm:pt modelId="{DD2011F8-53F4-44EB-BDE4-01EB516B053D}" type="pres">
      <dgm:prSet presAssocID="{61DB69FF-5238-4D47-BC55-86174544EEE9}" presName="invisiNode" presStyleLbl="node1" presStyleIdx="3" presStyleCnt="4"/>
      <dgm:spPr/>
    </dgm:pt>
    <dgm:pt modelId="{4B643A4A-319E-469E-84DC-D22048CFB656}" type="pres">
      <dgm:prSet presAssocID="{61DB69FF-5238-4D47-BC55-86174544EEE9}" presName="imagNode" presStyleLbl="fgImgPlace1" presStyleIdx="3" presStyleCnt="4" custScaleX="147311" custScaleY="126266"/>
      <dgm:spPr>
        <a:xfrm>
          <a:off x="3346080" y="308229"/>
          <a:ext cx="1710670" cy="1710670"/>
        </a:xfrm>
        <a:prstGeom prst="round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noFill/>
          <a:prstDash val="solid"/>
          <a:miter lim="800000"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</dgm:ptLst>
  <dgm:cxnLst>
    <dgm:cxn modelId="{B3023704-A3F8-4FCC-A69C-60641364529F}" type="presOf" srcId="{C3800EB3-40F2-475C-8E7C-120895F61051}" destId="{F4BCF02C-B2BD-4389-B827-5479A28D1FD5}" srcOrd="0" destOrd="0" presId="urn:microsoft.com/office/officeart/2005/8/layout/hList7"/>
    <dgm:cxn modelId="{958F4015-AAA3-4F5B-9CAB-B7286AB05B27}" type="presOf" srcId="{61DB69FF-5238-4D47-BC55-86174544EEE9}" destId="{A328D905-49D3-4B14-96AD-CE782A810D57}" srcOrd="1" destOrd="0" presId="urn:microsoft.com/office/officeart/2005/8/layout/hList7"/>
    <dgm:cxn modelId="{024E1026-7130-49CB-9341-546CBAA2D382}" type="presOf" srcId="{C3800EB3-40F2-475C-8E7C-120895F61051}" destId="{0511964D-7A89-4E4A-8B33-6D0766F7ACD5}" srcOrd="1" destOrd="0" presId="urn:microsoft.com/office/officeart/2005/8/layout/hList7"/>
    <dgm:cxn modelId="{41F0F53B-7143-4EFF-A832-3851E43ED930}" type="presOf" srcId="{60706F56-E320-4104-8CF8-90BB3B7D6F10}" destId="{4DA2C3AD-88C6-4FDD-9EFE-95B8B866A27B}" srcOrd="0" destOrd="0" presId="urn:microsoft.com/office/officeart/2005/8/layout/hList7"/>
    <dgm:cxn modelId="{94788264-5F3F-4B2F-A836-92BF6942D90A}" type="presOf" srcId="{0E5CE339-1C0F-4C7E-9680-45AF4903768E}" destId="{BC3F28DC-5045-466D-B53A-9F22A94BCEDB}" srcOrd="0" destOrd="0" presId="urn:microsoft.com/office/officeart/2005/8/layout/hList7"/>
    <dgm:cxn modelId="{74D8BD77-0215-44A8-85C4-08CE9C00242A}" type="presOf" srcId="{61DB69FF-5238-4D47-BC55-86174544EEE9}" destId="{6CCAB6E0-173D-43B5-A263-6DFACE665142}" srcOrd="0" destOrd="0" presId="urn:microsoft.com/office/officeart/2005/8/layout/hList7"/>
    <dgm:cxn modelId="{FC67E17A-A5B8-4B41-BFE0-09D1E4898A5D}" srcId="{5A740EFB-D9CF-4DDA-BADB-8C0EB1901E39}" destId="{C3800EB3-40F2-475C-8E7C-120895F61051}" srcOrd="0" destOrd="0" parTransId="{CC16A64A-93A3-46D0-BD3F-1907AE114669}" sibTransId="{60706F56-E320-4104-8CF8-90BB3B7D6F10}"/>
    <dgm:cxn modelId="{20D0268F-64FD-479A-A3D0-B62FF0B44DC4}" type="presOf" srcId="{5A740EFB-D9CF-4DDA-BADB-8C0EB1901E39}" destId="{3AD39015-CEB7-4F5E-8BF3-3436D9105FD9}" srcOrd="0" destOrd="0" presId="urn:microsoft.com/office/officeart/2005/8/layout/hList7"/>
    <dgm:cxn modelId="{A7137B91-2E1D-4C04-A38D-1C7B5094F648}" type="presOf" srcId="{C3159ADF-9911-475F-BA97-4C7DDF3A047C}" destId="{C70BDF72-A7DC-41BA-B4F3-16422E3A75D9}" srcOrd="1" destOrd="0" presId="urn:microsoft.com/office/officeart/2005/8/layout/hList7"/>
    <dgm:cxn modelId="{2F1E81AD-FE70-496F-87DC-DCAF61A18C1C}" type="presOf" srcId="{7C9273EC-C0B9-4DE7-A129-AE1D700B0477}" destId="{AF11F2E6-FB49-45E6-A70A-F31701BEEBF8}" srcOrd="0" destOrd="0" presId="urn:microsoft.com/office/officeart/2005/8/layout/hList7"/>
    <dgm:cxn modelId="{86375CBC-CF39-459C-90DC-B03F25BB966A}" type="presOf" srcId="{0E5CE339-1C0F-4C7E-9680-45AF4903768E}" destId="{62294B97-6478-4C23-A204-18A601261CF9}" srcOrd="1" destOrd="0" presId="urn:microsoft.com/office/officeart/2005/8/layout/hList7"/>
    <dgm:cxn modelId="{91BBE0D4-BA01-486D-BD2B-AB1193247C85}" srcId="{5A740EFB-D9CF-4DDA-BADB-8C0EB1901E39}" destId="{C3159ADF-9911-475F-BA97-4C7DDF3A047C}" srcOrd="1" destOrd="0" parTransId="{0FDAEAC1-BE67-4A59-94FA-818860AB0AB4}" sibTransId="{7C9273EC-C0B9-4DE7-A129-AE1D700B0477}"/>
    <dgm:cxn modelId="{E9439DDB-C841-4BBE-8613-7F70C44A163A}" srcId="{5A740EFB-D9CF-4DDA-BADB-8C0EB1901E39}" destId="{61DB69FF-5238-4D47-BC55-86174544EEE9}" srcOrd="3" destOrd="0" parTransId="{AE175989-AFDB-47F5-B305-F07AB59DD19C}" sibTransId="{A84A85AB-1918-4EE6-8EF1-E1AA066926E7}"/>
    <dgm:cxn modelId="{461940E2-A841-4A1E-8023-0DE4892FE15D}" type="presOf" srcId="{C3159ADF-9911-475F-BA97-4C7DDF3A047C}" destId="{A0943316-D245-4BF5-B29D-9137DED344E5}" srcOrd="0" destOrd="0" presId="urn:microsoft.com/office/officeart/2005/8/layout/hList7"/>
    <dgm:cxn modelId="{C8EE60E8-0347-4B7B-953B-206268C846BD}" srcId="{5A740EFB-D9CF-4DDA-BADB-8C0EB1901E39}" destId="{0E5CE339-1C0F-4C7E-9680-45AF4903768E}" srcOrd="2" destOrd="0" parTransId="{6479BF9F-9C21-4E01-92F4-61A834E6D67D}" sibTransId="{61F41021-F9D3-4A12-A70C-8BF3AD2416A0}"/>
    <dgm:cxn modelId="{9A5903FE-9BDE-4EFA-8562-3D08C1C68EC2}" type="presOf" srcId="{61F41021-F9D3-4A12-A70C-8BF3AD2416A0}" destId="{9A98DD10-9F3A-4311-9776-CFFB9D880B5A}" srcOrd="0" destOrd="0" presId="urn:microsoft.com/office/officeart/2005/8/layout/hList7"/>
    <dgm:cxn modelId="{D32314CF-85C1-43AC-B7A8-7819B97C78CB}" type="presParOf" srcId="{3AD39015-CEB7-4F5E-8BF3-3436D9105FD9}" destId="{08E7E10C-09C2-48E3-BF0E-F216CB87DEC8}" srcOrd="0" destOrd="0" presId="urn:microsoft.com/office/officeart/2005/8/layout/hList7"/>
    <dgm:cxn modelId="{F1C0D07C-ED32-4CFB-9795-00321CA4D4A9}" type="presParOf" srcId="{3AD39015-CEB7-4F5E-8BF3-3436D9105FD9}" destId="{D29C999A-D748-4542-BC9C-88C62750F403}" srcOrd="1" destOrd="0" presId="urn:microsoft.com/office/officeart/2005/8/layout/hList7"/>
    <dgm:cxn modelId="{908C0DDB-8701-4A33-B91D-D973CDEA51C6}" type="presParOf" srcId="{D29C999A-D748-4542-BC9C-88C62750F403}" destId="{1D9F2EA3-64B4-4292-B1C6-029EAC03EBF8}" srcOrd="0" destOrd="0" presId="urn:microsoft.com/office/officeart/2005/8/layout/hList7"/>
    <dgm:cxn modelId="{74A323B5-973A-4C25-AB58-BF0FDC70CEE1}" type="presParOf" srcId="{1D9F2EA3-64B4-4292-B1C6-029EAC03EBF8}" destId="{F4BCF02C-B2BD-4389-B827-5479A28D1FD5}" srcOrd="0" destOrd="0" presId="urn:microsoft.com/office/officeart/2005/8/layout/hList7"/>
    <dgm:cxn modelId="{02E6721D-A5CF-4406-B989-BF691D023326}" type="presParOf" srcId="{1D9F2EA3-64B4-4292-B1C6-029EAC03EBF8}" destId="{0511964D-7A89-4E4A-8B33-6D0766F7ACD5}" srcOrd="1" destOrd="0" presId="urn:microsoft.com/office/officeart/2005/8/layout/hList7"/>
    <dgm:cxn modelId="{84014F4D-2FC6-4585-9D62-4CB671019E74}" type="presParOf" srcId="{1D9F2EA3-64B4-4292-B1C6-029EAC03EBF8}" destId="{A835D256-FD67-454B-8894-0A023FBC54F4}" srcOrd="2" destOrd="0" presId="urn:microsoft.com/office/officeart/2005/8/layout/hList7"/>
    <dgm:cxn modelId="{1F942A6C-05D8-4A2F-A7CC-CCD4921411F0}" type="presParOf" srcId="{1D9F2EA3-64B4-4292-B1C6-029EAC03EBF8}" destId="{0714018C-F061-42B4-B4B5-79936130CBE5}" srcOrd="3" destOrd="0" presId="urn:microsoft.com/office/officeart/2005/8/layout/hList7"/>
    <dgm:cxn modelId="{8FF74CDD-B7AF-41DA-BCAB-4C0B903F6004}" type="presParOf" srcId="{D29C999A-D748-4542-BC9C-88C62750F403}" destId="{4DA2C3AD-88C6-4FDD-9EFE-95B8B866A27B}" srcOrd="1" destOrd="0" presId="urn:microsoft.com/office/officeart/2005/8/layout/hList7"/>
    <dgm:cxn modelId="{E6E2AECA-9294-4F34-A591-87C404BE43D6}" type="presParOf" srcId="{D29C999A-D748-4542-BC9C-88C62750F403}" destId="{6A03741A-91E3-45A8-B779-76AE03172F2F}" srcOrd="2" destOrd="0" presId="urn:microsoft.com/office/officeart/2005/8/layout/hList7"/>
    <dgm:cxn modelId="{3AA65AB8-13B4-45D3-B1AC-76F851FB9D25}" type="presParOf" srcId="{6A03741A-91E3-45A8-B779-76AE03172F2F}" destId="{A0943316-D245-4BF5-B29D-9137DED344E5}" srcOrd="0" destOrd="0" presId="urn:microsoft.com/office/officeart/2005/8/layout/hList7"/>
    <dgm:cxn modelId="{79C7F1AE-D543-46CD-BD23-8D3FDC57E8DB}" type="presParOf" srcId="{6A03741A-91E3-45A8-B779-76AE03172F2F}" destId="{C70BDF72-A7DC-41BA-B4F3-16422E3A75D9}" srcOrd="1" destOrd="0" presId="urn:microsoft.com/office/officeart/2005/8/layout/hList7"/>
    <dgm:cxn modelId="{28CDA616-4623-44F8-A7F0-5D4684E33516}" type="presParOf" srcId="{6A03741A-91E3-45A8-B779-76AE03172F2F}" destId="{9E1633C6-A171-412F-936A-B617FE458174}" srcOrd="2" destOrd="0" presId="urn:microsoft.com/office/officeart/2005/8/layout/hList7"/>
    <dgm:cxn modelId="{11E1D91F-F3C7-42A3-84F9-B768160A95D1}" type="presParOf" srcId="{6A03741A-91E3-45A8-B779-76AE03172F2F}" destId="{4BE0ABA6-6C62-4802-AB31-1F2879C313D1}" srcOrd="3" destOrd="0" presId="urn:microsoft.com/office/officeart/2005/8/layout/hList7"/>
    <dgm:cxn modelId="{5DE5B4D8-B225-4DF0-95EC-1D8FC20C434E}" type="presParOf" srcId="{D29C999A-D748-4542-BC9C-88C62750F403}" destId="{AF11F2E6-FB49-45E6-A70A-F31701BEEBF8}" srcOrd="3" destOrd="0" presId="urn:microsoft.com/office/officeart/2005/8/layout/hList7"/>
    <dgm:cxn modelId="{A50F6647-4C06-458E-84E6-C3800569A8FF}" type="presParOf" srcId="{D29C999A-D748-4542-BC9C-88C62750F403}" destId="{42F8955A-AB14-4843-BBE3-313824630E31}" srcOrd="4" destOrd="0" presId="urn:microsoft.com/office/officeart/2005/8/layout/hList7"/>
    <dgm:cxn modelId="{80A82FEF-B805-4881-815D-5EAE25C52C0A}" type="presParOf" srcId="{42F8955A-AB14-4843-BBE3-313824630E31}" destId="{BC3F28DC-5045-466D-B53A-9F22A94BCEDB}" srcOrd="0" destOrd="0" presId="urn:microsoft.com/office/officeart/2005/8/layout/hList7"/>
    <dgm:cxn modelId="{8E558441-F5BD-4DE3-BD4B-7D95F0856427}" type="presParOf" srcId="{42F8955A-AB14-4843-BBE3-313824630E31}" destId="{62294B97-6478-4C23-A204-18A601261CF9}" srcOrd="1" destOrd="0" presId="urn:microsoft.com/office/officeart/2005/8/layout/hList7"/>
    <dgm:cxn modelId="{B2531FB8-FD5E-4B78-98D4-C23D450B1537}" type="presParOf" srcId="{42F8955A-AB14-4843-BBE3-313824630E31}" destId="{1ADF06B2-7AE2-4BFC-9ED4-23EFD5DFFEA3}" srcOrd="2" destOrd="0" presId="urn:microsoft.com/office/officeart/2005/8/layout/hList7"/>
    <dgm:cxn modelId="{F7F696D4-55B9-4F6B-8B2B-88D4673616E2}" type="presParOf" srcId="{42F8955A-AB14-4843-BBE3-313824630E31}" destId="{C3E482E8-31D7-4D6A-9C24-D25897866E00}" srcOrd="3" destOrd="0" presId="urn:microsoft.com/office/officeart/2005/8/layout/hList7"/>
    <dgm:cxn modelId="{79C3B0A2-9F17-4446-BF62-D8E3C295EB80}" type="presParOf" srcId="{D29C999A-D748-4542-BC9C-88C62750F403}" destId="{9A98DD10-9F3A-4311-9776-CFFB9D880B5A}" srcOrd="5" destOrd="0" presId="urn:microsoft.com/office/officeart/2005/8/layout/hList7"/>
    <dgm:cxn modelId="{9761F048-5D09-4924-AAE0-F48DE9AA964D}" type="presParOf" srcId="{D29C999A-D748-4542-BC9C-88C62750F403}" destId="{6DCFB062-BB6E-4A94-8DC7-C4FED4E8DA04}" srcOrd="6" destOrd="0" presId="urn:microsoft.com/office/officeart/2005/8/layout/hList7"/>
    <dgm:cxn modelId="{8841198A-AEDD-41E6-AA34-44DAD1267133}" type="presParOf" srcId="{6DCFB062-BB6E-4A94-8DC7-C4FED4E8DA04}" destId="{6CCAB6E0-173D-43B5-A263-6DFACE665142}" srcOrd="0" destOrd="0" presId="urn:microsoft.com/office/officeart/2005/8/layout/hList7"/>
    <dgm:cxn modelId="{FD6E64FF-B60B-4AD2-A6F3-83030852C5FE}" type="presParOf" srcId="{6DCFB062-BB6E-4A94-8DC7-C4FED4E8DA04}" destId="{A328D905-49D3-4B14-96AD-CE782A810D57}" srcOrd="1" destOrd="0" presId="urn:microsoft.com/office/officeart/2005/8/layout/hList7"/>
    <dgm:cxn modelId="{590FEF12-9F4B-4DA7-BDF3-53775077FBC8}" type="presParOf" srcId="{6DCFB062-BB6E-4A94-8DC7-C4FED4E8DA04}" destId="{DD2011F8-53F4-44EB-BDE4-01EB516B053D}" srcOrd="2" destOrd="0" presId="urn:microsoft.com/office/officeart/2005/8/layout/hList7"/>
    <dgm:cxn modelId="{B74C67EC-2EA9-43D0-8535-D702F08D8382}" type="presParOf" srcId="{6DCFB062-BB6E-4A94-8DC7-C4FED4E8DA04}" destId="{4B643A4A-319E-469E-84DC-D22048CFB65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11BD32F-2F06-40C3-AA73-F7C966326635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8A32D82-E993-4A84-A575-18C753149DEC}">
      <dgm:prSet phldrT="[Text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1</a:t>
          </a:r>
        </a:p>
      </dgm:t>
    </dgm:pt>
    <dgm:pt modelId="{90935272-E050-4CDD-82E0-15EEC2C950F2}" type="parTrans" cxnId="{18D7D9A7-C72E-4401-839E-30F61B4BF16F}">
      <dgm:prSet/>
      <dgm:spPr/>
      <dgm:t>
        <a:bodyPr/>
        <a:lstStyle/>
        <a:p>
          <a:endParaRPr lang="en-GB"/>
        </a:p>
      </dgm:t>
    </dgm:pt>
    <dgm:pt modelId="{E164C1A2-56D3-4C95-9AE5-D12813106D8A}" type="sibTrans" cxnId="{18D7D9A7-C72E-4401-839E-30F61B4BF16F}">
      <dgm:prSet/>
      <dgm:spPr/>
      <dgm:t>
        <a:bodyPr/>
        <a:lstStyle/>
        <a:p>
          <a:endParaRPr lang="en-GB"/>
        </a:p>
      </dgm:t>
    </dgm:pt>
    <dgm:pt modelId="{55A9CC3C-FEAD-4EED-9FC9-D2D0A6567499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2</a:t>
          </a:r>
        </a:p>
      </dgm:t>
    </dgm:pt>
    <dgm:pt modelId="{AEC0DFC7-27D5-40BF-8CD5-CB3274A5269E}" type="parTrans" cxnId="{CF7B6FC2-4498-406B-B41A-CF9AD20D658F}">
      <dgm:prSet/>
      <dgm:spPr/>
      <dgm:t>
        <a:bodyPr/>
        <a:lstStyle/>
        <a:p>
          <a:endParaRPr lang="en-GB"/>
        </a:p>
      </dgm:t>
    </dgm:pt>
    <dgm:pt modelId="{2ADEBF9B-F42C-491A-8B81-DF8E54FC55BB}" type="sibTrans" cxnId="{CF7B6FC2-4498-406B-B41A-CF9AD20D658F}">
      <dgm:prSet/>
      <dgm:spPr/>
      <dgm:t>
        <a:bodyPr/>
        <a:lstStyle/>
        <a:p>
          <a:endParaRPr lang="en-GB"/>
        </a:p>
      </dgm:t>
    </dgm:pt>
    <dgm:pt modelId="{52B4BC8E-FE14-4803-82EC-A8BB6820558A}">
      <dgm:prSet phldrT="[Text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3</a:t>
          </a:r>
        </a:p>
      </dgm:t>
    </dgm:pt>
    <dgm:pt modelId="{9C54E637-5AA6-49B7-9932-48F213A65253}" type="parTrans" cxnId="{8D7056F8-DA71-4A85-82A1-37985BC848D6}">
      <dgm:prSet/>
      <dgm:spPr/>
      <dgm:t>
        <a:bodyPr/>
        <a:lstStyle/>
        <a:p>
          <a:endParaRPr lang="en-GB"/>
        </a:p>
      </dgm:t>
    </dgm:pt>
    <dgm:pt modelId="{9F44998A-0F1E-4D21-BA5D-47BDC43BE062}" type="sibTrans" cxnId="{8D7056F8-DA71-4A85-82A1-37985BC848D6}">
      <dgm:prSet/>
      <dgm:spPr/>
      <dgm:t>
        <a:bodyPr/>
        <a:lstStyle/>
        <a:p>
          <a:endParaRPr lang="en-GB"/>
        </a:p>
      </dgm:t>
    </dgm:pt>
    <dgm:pt modelId="{B32AC68E-6A03-4519-99D5-045EBCDD32F5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4</a:t>
          </a:r>
        </a:p>
      </dgm:t>
    </dgm:pt>
    <dgm:pt modelId="{E56DEFFB-00C0-4950-BBC9-F53805F15E03}" type="parTrans" cxnId="{F4164C0C-8901-4E48-ABB9-96713685DF5D}">
      <dgm:prSet/>
      <dgm:spPr/>
      <dgm:t>
        <a:bodyPr/>
        <a:lstStyle/>
        <a:p>
          <a:endParaRPr lang="en-GB"/>
        </a:p>
      </dgm:t>
    </dgm:pt>
    <dgm:pt modelId="{1905D5A7-A7B4-4DAC-8031-B3791075112B}" type="sibTrans" cxnId="{F4164C0C-8901-4E48-ABB9-96713685DF5D}">
      <dgm:prSet/>
      <dgm:spPr/>
      <dgm:t>
        <a:bodyPr/>
        <a:lstStyle/>
        <a:p>
          <a:endParaRPr lang="en-GB"/>
        </a:p>
      </dgm:t>
    </dgm:pt>
    <dgm:pt modelId="{159A6A96-FD97-4864-AFF3-03FEE265A1A6}">
      <dgm:prSet/>
      <dgm:spPr/>
      <dgm:t>
        <a:bodyPr/>
        <a:lstStyle/>
        <a:p>
          <a:r>
            <a:rPr lang="en-GB" dirty="0"/>
            <a:t>5</a:t>
          </a:r>
        </a:p>
      </dgm:t>
    </dgm:pt>
    <dgm:pt modelId="{740952E5-8EAE-4B98-ACFC-1E55AB21ECA3}" type="parTrans" cxnId="{01215D89-0A6C-49CA-B09D-D08D745FE6D9}">
      <dgm:prSet/>
      <dgm:spPr/>
      <dgm:t>
        <a:bodyPr/>
        <a:lstStyle/>
        <a:p>
          <a:endParaRPr lang="en-GB"/>
        </a:p>
      </dgm:t>
    </dgm:pt>
    <dgm:pt modelId="{ABCA9A29-A83C-494E-9467-2F0BEEDD6656}" type="sibTrans" cxnId="{01215D89-0A6C-49CA-B09D-D08D745FE6D9}">
      <dgm:prSet/>
      <dgm:spPr/>
      <dgm:t>
        <a:bodyPr/>
        <a:lstStyle/>
        <a:p>
          <a:endParaRPr lang="en-GB"/>
        </a:p>
      </dgm:t>
    </dgm:pt>
    <dgm:pt modelId="{89546364-EFD9-4458-88F4-6039F429B764}">
      <dgm:prSet/>
      <dgm:spPr/>
      <dgm:t>
        <a:bodyPr/>
        <a:lstStyle/>
        <a:p>
          <a:r>
            <a:rPr lang="en-GB" dirty="0"/>
            <a:t>6</a:t>
          </a:r>
        </a:p>
      </dgm:t>
    </dgm:pt>
    <dgm:pt modelId="{7E7519F2-0E77-458E-AD10-BFD41E44D7FA}" type="parTrans" cxnId="{C2820B51-F8A0-4D98-ABC0-7794617874D7}">
      <dgm:prSet/>
      <dgm:spPr/>
      <dgm:t>
        <a:bodyPr/>
        <a:lstStyle/>
        <a:p>
          <a:endParaRPr lang="en-GB"/>
        </a:p>
      </dgm:t>
    </dgm:pt>
    <dgm:pt modelId="{C1E8A87A-9F63-489C-A319-7FB69182E8E3}" type="sibTrans" cxnId="{C2820B51-F8A0-4D98-ABC0-7794617874D7}">
      <dgm:prSet/>
      <dgm:spPr/>
      <dgm:t>
        <a:bodyPr/>
        <a:lstStyle/>
        <a:p>
          <a:endParaRPr lang="en-GB"/>
        </a:p>
      </dgm:t>
    </dgm:pt>
    <dgm:pt modelId="{8D294A63-394A-4F51-A359-019812CF730B}">
      <dgm:prSet/>
      <dgm:spPr/>
      <dgm:t>
        <a:bodyPr/>
        <a:lstStyle/>
        <a:p>
          <a:r>
            <a:rPr lang="en-GB" dirty="0"/>
            <a:t>7</a:t>
          </a:r>
        </a:p>
      </dgm:t>
    </dgm:pt>
    <dgm:pt modelId="{11689DB3-865B-4C44-80E9-DEE5398BA721}" type="parTrans" cxnId="{4CFFFC16-EEB2-4489-8BFD-F49E59697CAE}">
      <dgm:prSet/>
      <dgm:spPr/>
      <dgm:t>
        <a:bodyPr/>
        <a:lstStyle/>
        <a:p>
          <a:endParaRPr lang="en-GB"/>
        </a:p>
      </dgm:t>
    </dgm:pt>
    <dgm:pt modelId="{A720B9E8-EEB2-4BDD-8815-56EF0292D087}" type="sibTrans" cxnId="{4CFFFC16-EEB2-4489-8BFD-F49E59697CAE}">
      <dgm:prSet/>
      <dgm:spPr/>
      <dgm:t>
        <a:bodyPr/>
        <a:lstStyle/>
        <a:p>
          <a:endParaRPr lang="en-GB"/>
        </a:p>
      </dgm:t>
    </dgm:pt>
    <dgm:pt modelId="{7D5F10F7-F616-45FF-9E2F-390AA8765FF7}" type="pres">
      <dgm:prSet presAssocID="{911BD32F-2F06-40C3-AA73-F7C966326635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43C9A8CF-C817-4E54-AAF2-DCA721FF5408}" type="pres">
      <dgm:prSet presAssocID="{8D294A63-394A-4F51-A359-019812CF730B}" presName="Accent7" presStyleCnt="0"/>
      <dgm:spPr/>
    </dgm:pt>
    <dgm:pt modelId="{A9121B2F-9FB0-4DCC-BA9A-8FBABE42EDFC}" type="pres">
      <dgm:prSet presAssocID="{8D294A63-394A-4F51-A359-019812CF730B}" presName="Accent" presStyleLbl="node1" presStyleIdx="0" presStyleCnt="7"/>
      <dgm:spPr/>
    </dgm:pt>
    <dgm:pt modelId="{278DC083-6B0C-4289-A967-5E3B4ECD499A}" type="pres">
      <dgm:prSet presAssocID="{8D294A63-394A-4F51-A359-019812CF730B}" presName="ParentBackground7" presStyleCnt="0"/>
      <dgm:spPr/>
    </dgm:pt>
    <dgm:pt modelId="{99D5BB89-3930-44DD-9885-0F296C11F88A}" type="pres">
      <dgm:prSet presAssocID="{8D294A63-394A-4F51-A359-019812CF730B}" presName="ParentBackground" presStyleLbl="fgAcc1" presStyleIdx="0" presStyleCnt="7"/>
      <dgm:spPr/>
    </dgm:pt>
    <dgm:pt modelId="{2416133D-9E16-43D5-8561-004624132712}" type="pres">
      <dgm:prSet presAssocID="{8D294A63-394A-4F51-A359-019812CF730B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EF14FA1-8446-430E-B3A2-0FFFFD448963}" type="pres">
      <dgm:prSet presAssocID="{89546364-EFD9-4458-88F4-6039F429B764}" presName="Accent6" presStyleCnt="0"/>
      <dgm:spPr/>
    </dgm:pt>
    <dgm:pt modelId="{8F42912C-F137-49DB-B1A7-B200F7219CB6}" type="pres">
      <dgm:prSet presAssocID="{89546364-EFD9-4458-88F4-6039F429B764}" presName="Accent" presStyleLbl="node1" presStyleIdx="1" presStyleCnt="7"/>
      <dgm:spPr/>
    </dgm:pt>
    <dgm:pt modelId="{6FCE94F5-4F26-406B-A936-1055B6C9E323}" type="pres">
      <dgm:prSet presAssocID="{89546364-EFD9-4458-88F4-6039F429B764}" presName="ParentBackground6" presStyleCnt="0"/>
      <dgm:spPr/>
    </dgm:pt>
    <dgm:pt modelId="{C11EB89F-52BD-41DE-9321-C0C8227FC181}" type="pres">
      <dgm:prSet presAssocID="{89546364-EFD9-4458-88F4-6039F429B764}" presName="ParentBackground" presStyleLbl="fgAcc1" presStyleIdx="1" presStyleCnt="7"/>
      <dgm:spPr/>
    </dgm:pt>
    <dgm:pt modelId="{F02D2E3E-43B9-4D84-B555-8BA89897DA10}" type="pres">
      <dgm:prSet presAssocID="{89546364-EFD9-4458-88F4-6039F429B764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679E119-ADC6-485C-87A5-B9C9633664B6}" type="pres">
      <dgm:prSet presAssocID="{159A6A96-FD97-4864-AFF3-03FEE265A1A6}" presName="Accent5" presStyleCnt="0"/>
      <dgm:spPr/>
    </dgm:pt>
    <dgm:pt modelId="{F81E4647-F694-458A-A49E-7B4C13281BB3}" type="pres">
      <dgm:prSet presAssocID="{159A6A96-FD97-4864-AFF3-03FEE265A1A6}" presName="Accent" presStyleLbl="node1" presStyleIdx="2" presStyleCnt="7"/>
      <dgm:spPr/>
    </dgm:pt>
    <dgm:pt modelId="{7F23E19D-FD19-4B16-87A9-32753D3927B9}" type="pres">
      <dgm:prSet presAssocID="{159A6A96-FD97-4864-AFF3-03FEE265A1A6}" presName="ParentBackground5" presStyleCnt="0"/>
      <dgm:spPr/>
    </dgm:pt>
    <dgm:pt modelId="{5D24E520-8AFD-48C9-A022-7DB86476CC10}" type="pres">
      <dgm:prSet presAssocID="{159A6A96-FD97-4864-AFF3-03FEE265A1A6}" presName="ParentBackground" presStyleLbl="fgAcc1" presStyleIdx="2" presStyleCnt="7"/>
      <dgm:spPr/>
    </dgm:pt>
    <dgm:pt modelId="{20423B0A-3576-4949-85AF-42F5739D01E2}" type="pres">
      <dgm:prSet presAssocID="{159A6A96-FD97-4864-AFF3-03FEE265A1A6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8CA0283-EC94-4101-947F-3905A52D4DE6}" type="pres">
      <dgm:prSet presAssocID="{B32AC68E-6A03-4519-99D5-045EBCDD32F5}" presName="Accent4" presStyleCnt="0"/>
      <dgm:spPr/>
    </dgm:pt>
    <dgm:pt modelId="{5D452AEB-69A7-4BAF-9130-1571D400D5C9}" type="pres">
      <dgm:prSet presAssocID="{B32AC68E-6A03-4519-99D5-045EBCDD32F5}" presName="Accent" presStyleLbl="node1" presStyleIdx="3" presStyleCnt="7"/>
      <dgm:spPr/>
    </dgm:pt>
    <dgm:pt modelId="{97A2CE50-C94A-4FB9-B09E-DE6594DD78FA}" type="pres">
      <dgm:prSet presAssocID="{B32AC68E-6A03-4519-99D5-045EBCDD32F5}" presName="ParentBackground4" presStyleCnt="0"/>
      <dgm:spPr/>
    </dgm:pt>
    <dgm:pt modelId="{DE6F10EE-4D3B-433F-9B52-9A4459E3BB11}" type="pres">
      <dgm:prSet presAssocID="{B32AC68E-6A03-4519-99D5-045EBCDD32F5}" presName="ParentBackground" presStyleLbl="fgAcc1" presStyleIdx="3" presStyleCnt="7"/>
      <dgm:spPr/>
    </dgm:pt>
    <dgm:pt modelId="{579404B2-B02D-4812-AD1F-AEE167711081}" type="pres">
      <dgm:prSet presAssocID="{B32AC68E-6A03-4519-99D5-045EBCDD32F5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756DE7A4-0DCC-45E2-8BF5-3AF42E437736}" type="pres">
      <dgm:prSet presAssocID="{52B4BC8E-FE14-4803-82EC-A8BB6820558A}" presName="Accent3" presStyleCnt="0"/>
      <dgm:spPr/>
    </dgm:pt>
    <dgm:pt modelId="{87F47F0D-2FD3-4F1F-928A-DEB9F87DF1AB}" type="pres">
      <dgm:prSet presAssocID="{52B4BC8E-FE14-4803-82EC-A8BB6820558A}" presName="Accent" presStyleLbl="node1" presStyleIdx="4" presStyleCnt="7"/>
      <dgm:spPr/>
    </dgm:pt>
    <dgm:pt modelId="{25024989-4FDE-48AE-AF45-801779AF30E3}" type="pres">
      <dgm:prSet presAssocID="{52B4BC8E-FE14-4803-82EC-A8BB6820558A}" presName="ParentBackground3" presStyleCnt="0"/>
      <dgm:spPr/>
    </dgm:pt>
    <dgm:pt modelId="{BB734570-0160-430A-B991-F085E19FFBB9}" type="pres">
      <dgm:prSet presAssocID="{52B4BC8E-FE14-4803-82EC-A8BB6820558A}" presName="ParentBackground" presStyleLbl="fgAcc1" presStyleIdx="4" presStyleCnt="7"/>
      <dgm:spPr/>
    </dgm:pt>
    <dgm:pt modelId="{27B7AE1B-E212-481A-9E32-E81ABA95E3C3}" type="pres">
      <dgm:prSet presAssocID="{52B4BC8E-FE14-4803-82EC-A8BB6820558A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A26D2A4-2312-4AE0-9C54-086709166D30}" type="pres">
      <dgm:prSet presAssocID="{55A9CC3C-FEAD-4EED-9FC9-D2D0A6567499}" presName="Accent2" presStyleCnt="0"/>
      <dgm:spPr/>
    </dgm:pt>
    <dgm:pt modelId="{6E3C7EA1-4689-4F36-BAB9-68C23D04D390}" type="pres">
      <dgm:prSet presAssocID="{55A9CC3C-FEAD-4EED-9FC9-D2D0A6567499}" presName="Accent" presStyleLbl="node1" presStyleIdx="5" presStyleCnt="7"/>
      <dgm:spPr/>
    </dgm:pt>
    <dgm:pt modelId="{B0B22C12-3B95-4784-9AC8-2BD946E5FCAE}" type="pres">
      <dgm:prSet presAssocID="{55A9CC3C-FEAD-4EED-9FC9-D2D0A6567499}" presName="ParentBackground2" presStyleCnt="0"/>
      <dgm:spPr/>
    </dgm:pt>
    <dgm:pt modelId="{62099C05-1A53-4D39-93E9-82497BA20D33}" type="pres">
      <dgm:prSet presAssocID="{55A9CC3C-FEAD-4EED-9FC9-D2D0A6567499}" presName="ParentBackground" presStyleLbl="fgAcc1" presStyleIdx="5" presStyleCnt="7"/>
      <dgm:spPr/>
    </dgm:pt>
    <dgm:pt modelId="{94852AA7-3669-4574-8B13-D16AF83D39AF}" type="pres">
      <dgm:prSet presAssocID="{55A9CC3C-FEAD-4EED-9FC9-D2D0A6567499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F942EAE-F028-458E-BE57-AF0310203B28}" type="pres">
      <dgm:prSet presAssocID="{98A32D82-E993-4A84-A575-18C753149DEC}" presName="Accent1" presStyleCnt="0"/>
      <dgm:spPr/>
    </dgm:pt>
    <dgm:pt modelId="{B6D5376A-B46B-4997-B4EC-CEA1D9B09C37}" type="pres">
      <dgm:prSet presAssocID="{98A32D82-E993-4A84-A575-18C753149DEC}" presName="Accent" presStyleLbl="node1" presStyleIdx="6" presStyleCnt="7"/>
      <dgm:spPr/>
    </dgm:pt>
    <dgm:pt modelId="{B68E70D2-9DCB-4DBB-87A0-35865A7848DA}" type="pres">
      <dgm:prSet presAssocID="{98A32D82-E993-4A84-A575-18C753149DEC}" presName="ParentBackground1" presStyleCnt="0"/>
      <dgm:spPr/>
    </dgm:pt>
    <dgm:pt modelId="{DD5C418B-C7B2-43E7-8501-2987E7EC7541}" type="pres">
      <dgm:prSet presAssocID="{98A32D82-E993-4A84-A575-18C753149DEC}" presName="ParentBackground" presStyleLbl="fgAcc1" presStyleIdx="6" presStyleCnt="7"/>
      <dgm:spPr/>
    </dgm:pt>
    <dgm:pt modelId="{9EB93801-A87A-4B84-AAC6-9A9C31F5033F}" type="pres">
      <dgm:prSet presAssocID="{98A32D82-E993-4A84-A575-18C753149DEC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2F148B01-A527-49FD-B219-D22151390CC2}" type="presOf" srcId="{52B4BC8E-FE14-4803-82EC-A8BB6820558A}" destId="{27B7AE1B-E212-481A-9E32-E81ABA95E3C3}" srcOrd="1" destOrd="0" presId="urn:microsoft.com/office/officeart/2011/layout/CircleProcess"/>
    <dgm:cxn modelId="{76398107-0B93-455C-ADA6-C022CD587519}" type="presOf" srcId="{52B4BC8E-FE14-4803-82EC-A8BB6820558A}" destId="{BB734570-0160-430A-B991-F085E19FFBB9}" srcOrd="0" destOrd="0" presId="urn:microsoft.com/office/officeart/2011/layout/CircleProcess"/>
    <dgm:cxn modelId="{F4164C0C-8901-4E48-ABB9-96713685DF5D}" srcId="{911BD32F-2F06-40C3-AA73-F7C966326635}" destId="{B32AC68E-6A03-4519-99D5-045EBCDD32F5}" srcOrd="3" destOrd="0" parTransId="{E56DEFFB-00C0-4950-BBC9-F53805F15E03}" sibTransId="{1905D5A7-A7B4-4DAC-8031-B3791075112B}"/>
    <dgm:cxn modelId="{6AAA4B10-69F5-403F-95FF-2A53C9757ED1}" type="presOf" srcId="{55A9CC3C-FEAD-4EED-9FC9-D2D0A6567499}" destId="{62099C05-1A53-4D39-93E9-82497BA20D33}" srcOrd="0" destOrd="0" presId="urn:microsoft.com/office/officeart/2011/layout/CircleProcess"/>
    <dgm:cxn modelId="{4CFFFC16-EEB2-4489-8BFD-F49E59697CAE}" srcId="{911BD32F-2F06-40C3-AA73-F7C966326635}" destId="{8D294A63-394A-4F51-A359-019812CF730B}" srcOrd="6" destOrd="0" parTransId="{11689DB3-865B-4C44-80E9-DEE5398BA721}" sibTransId="{A720B9E8-EEB2-4BDD-8815-56EF0292D087}"/>
    <dgm:cxn modelId="{3832871C-A3EF-43D3-A275-9993B6FBC39E}" type="presOf" srcId="{159A6A96-FD97-4864-AFF3-03FEE265A1A6}" destId="{20423B0A-3576-4949-85AF-42F5739D01E2}" srcOrd="1" destOrd="0" presId="urn:microsoft.com/office/officeart/2011/layout/CircleProcess"/>
    <dgm:cxn modelId="{B4C3D42E-6245-497F-B30E-0628316D53A7}" type="presOf" srcId="{89546364-EFD9-4458-88F4-6039F429B764}" destId="{F02D2E3E-43B9-4D84-B555-8BA89897DA10}" srcOrd="1" destOrd="0" presId="urn:microsoft.com/office/officeart/2011/layout/CircleProcess"/>
    <dgm:cxn modelId="{1DA4C541-F51E-4184-820F-36BF760657D0}" type="presOf" srcId="{98A32D82-E993-4A84-A575-18C753149DEC}" destId="{DD5C418B-C7B2-43E7-8501-2987E7EC7541}" srcOrd="0" destOrd="0" presId="urn:microsoft.com/office/officeart/2011/layout/CircleProcess"/>
    <dgm:cxn modelId="{8233E247-13BE-4F16-A10E-E59C7EC429C0}" type="presOf" srcId="{55A9CC3C-FEAD-4EED-9FC9-D2D0A6567499}" destId="{94852AA7-3669-4574-8B13-D16AF83D39AF}" srcOrd="1" destOrd="0" presId="urn:microsoft.com/office/officeart/2011/layout/CircleProcess"/>
    <dgm:cxn modelId="{C2820B51-F8A0-4D98-ABC0-7794617874D7}" srcId="{911BD32F-2F06-40C3-AA73-F7C966326635}" destId="{89546364-EFD9-4458-88F4-6039F429B764}" srcOrd="5" destOrd="0" parTransId="{7E7519F2-0E77-458E-AD10-BFD41E44D7FA}" sibTransId="{C1E8A87A-9F63-489C-A319-7FB69182E8E3}"/>
    <dgm:cxn modelId="{A5771771-055A-4593-A308-D9A0C9A9C03B}" type="presOf" srcId="{8D294A63-394A-4F51-A359-019812CF730B}" destId="{2416133D-9E16-43D5-8561-004624132712}" srcOrd="1" destOrd="0" presId="urn:microsoft.com/office/officeart/2011/layout/CircleProcess"/>
    <dgm:cxn modelId="{C2D91F79-7209-4B95-AF83-AA16E6F07370}" type="presOf" srcId="{8D294A63-394A-4F51-A359-019812CF730B}" destId="{99D5BB89-3930-44DD-9885-0F296C11F88A}" srcOrd="0" destOrd="0" presId="urn:microsoft.com/office/officeart/2011/layout/CircleProcess"/>
    <dgm:cxn modelId="{1A7C0C7F-4955-4000-850E-A5A29F820FF6}" type="presOf" srcId="{98A32D82-E993-4A84-A575-18C753149DEC}" destId="{9EB93801-A87A-4B84-AAC6-9A9C31F5033F}" srcOrd="1" destOrd="0" presId="urn:microsoft.com/office/officeart/2011/layout/CircleProcess"/>
    <dgm:cxn modelId="{3F719B85-F979-46DB-B699-76AD8D031C83}" type="presOf" srcId="{89546364-EFD9-4458-88F4-6039F429B764}" destId="{C11EB89F-52BD-41DE-9321-C0C8227FC181}" srcOrd="0" destOrd="0" presId="urn:microsoft.com/office/officeart/2011/layout/CircleProcess"/>
    <dgm:cxn modelId="{01215D89-0A6C-49CA-B09D-D08D745FE6D9}" srcId="{911BD32F-2F06-40C3-AA73-F7C966326635}" destId="{159A6A96-FD97-4864-AFF3-03FEE265A1A6}" srcOrd="4" destOrd="0" parTransId="{740952E5-8EAE-4B98-ACFC-1E55AB21ECA3}" sibTransId="{ABCA9A29-A83C-494E-9467-2F0BEEDD6656}"/>
    <dgm:cxn modelId="{04145691-39FF-4E1C-B68C-266258C3B38B}" type="presOf" srcId="{B32AC68E-6A03-4519-99D5-045EBCDD32F5}" destId="{579404B2-B02D-4812-AD1F-AEE167711081}" srcOrd="1" destOrd="0" presId="urn:microsoft.com/office/officeart/2011/layout/CircleProcess"/>
    <dgm:cxn modelId="{18D7D9A7-C72E-4401-839E-30F61B4BF16F}" srcId="{911BD32F-2F06-40C3-AA73-F7C966326635}" destId="{98A32D82-E993-4A84-A575-18C753149DEC}" srcOrd="0" destOrd="0" parTransId="{90935272-E050-4CDD-82E0-15EEC2C950F2}" sibTransId="{E164C1A2-56D3-4C95-9AE5-D12813106D8A}"/>
    <dgm:cxn modelId="{27111EB1-AB19-4247-A5AC-6344612ABABE}" type="presOf" srcId="{B32AC68E-6A03-4519-99D5-045EBCDD32F5}" destId="{DE6F10EE-4D3B-433F-9B52-9A4459E3BB11}" srcOrd="0" destOrd="0" presId="urn:microsoft.com/office/officeart/2011/layout/CircleProcess"/>
    <dgm:cxn modelId="{CF7B6FC2-4498-406B-B41A-CF9AD20D658F}" srcId="{911BD32F-2F06-40C3-AA73-F7C966326635}" destId="{55A9CC3C-FEAD-4EED-9FC9-D2D0A6567499}" srcOrd="1" destOrd="0" parTransId="{AEC0DFC7-27D5-40BF-8CD5-CB3274A5269E}" sibTransId="{2ADEBF9B-F42C-491A-8B81-DF8E54FC55BB}"/>
    <dgm:cxn modelId="{B5A1BDD1-8DF7-4510-8E95-C27020F55031}" type="presOf" srcId="{159A6A96-FD97-4864-AFF3-03FEE265A1A6}" destId="{5D24E520-8AFD-48C9-A022-7DB86476CC10}" srcOrd="0" destOrd="0" presId="urn:microsoft.com/office/officeart/2011/layout/CircleProcess"/>
    <dgm:cxn modelId="{EB3C41F0-4315-4066-AC7D-21180D4284F0}" type="presOf" srcId="{911BD32F-2F06-40C3-AA73-F7C966326635}" destId="{7D5F10F7-F616-45FF-9E2F-390AA8765FF7}" srcOrd="0" destOrd="0" presId="urn:microsoft.com/office/officeart/2011/layout/CircleProcess"/>
    <dgm:cxn modelId="{8D7056F8-DA71-4A85-82A1-37985BC848D6}" srcId="{911BD32F-2F06-40C3-AA73-F7C966326635}" destId="{52B4BC8E-FE14-4803-82EC-A8BB6820558A}" srcOrd="2" destOrd="0" parTransId="{9C54E637-5AA6-49B7-9932-48F213A65253}" sibTransId="{9F44998A-0F1E-4D21-BA5D-47BDC43BE062}"/>
    <dgm:cxn modelId="{7D235A29-58D6-4EBD-B3DA-A324F7E1CC2C}" type="presParOf" srcId="{7D5F10F7-F616-45FF-9E2F-390AA8765FF7}" destId="{43C9A8CF-C817-4E54-AAF2-DCA721FF5408}" srcOrd="0" destOrd="0" presId="urn:microsoft.com/office/officeart/2011/layout/CircleProcess"/>
    <dgm:cxn modelId="{6335D627-7E5B-487A-AB31-5928DCCFE68D}" type="presParOf" srcId="{43C9A8CF-C817-4E54-AAF2-DCA721FF5408}" destId="{A9121B2F-9FB0-4DCC-BA9A-8FBABE42EDFC}" srcOrd="0" destOrd="0" presId="urn:microsoft.com/office/officeart/2011/layout/CircleProcess"/>
    <dgm:cxn modelId="{C782D45F-7759-4845-B1FF-D88CE8551B99}" type="presParOf" srcId="{7D5F10F7-F616-45FF-9E2F-390AA8765FF7}" destId="{278DC083-6B0C-4289-A967-5E3B4ECD499A}" srcOrd="1" destOrd="0" presId="urn:microsoft.com/office/officeart/2011/layout/CircleProcess"/>
    <dgm:cxn modelId="{397AD398-685B-48A1-8BDE-83549FDBF794}" type="presParOf" srcId="{278DC083-6B0C-4289-A967-5E3B4ECD499A}" destId="{99D5BB89-3930-44DD-9885-0F296C11F88A}" srcOrd="0" destOrd="0" presId="urn:microsoft.com/office/officeart/2011/layout/CircleProcess"/>
    <dgm:cxn modelId="{3A6F8B49-9164-4874-9A3F-F73C95DA6371}" type="presParOf" srcId="{7D5F10F7-F616-45FF-9E2F-390AA8765FF7}" destId="{2416133D-9E16-43D5-8561-004624132712}" srcOrd="2" destOrd="0" presId="urn:microsoft.com/office/officeart/2011/layout/CircleProcess"/>
    <dgm:cxn modelId="{17DAB76E-2D9D-40E0-A179-62539B1D3D94}" type="presParOf" srcId="{7D5F10F7-F616-45FF-9E2F-390AA8765FF7}" destId="{8EF14FA1-8446-430E-B3A2-0FFFFD448963}" srcOrd="3" destOrd="0" presId="urn:microsoft.com/office/officeart/2011/layout/CircleProcess"/>
    <dgm:cxn modelId="{4B927441-FE23-4308-A5BA-859DFA53D668}" type="presParOf" srcId="{8EF14FA1-8446-430E-B3A2-0FFFFD448963}" destId="{8F42912C-F137-49DB-B1A7-B200F7219CB6}" srcOrd="0" destOrd="0" presId="urn:microsoft.com/office/officeart/2011/layout/CircleProcess"/>
    <dgm:cxn modelId="{1A68250A-AA14-4508-92D6-56D36F10AF03}" type="presParOf" srcId="{7D5F10F7-F616-45FF-9E2F-390AA8765FF7}" destId="{6FCE94F5-4F26-406B-A936-1055B6C9E323}" srcOrd="4" destOrd="0" presId="urn:microsoft.com/office/officeart/2011/layout/CircleProcess"/>
    <dgm:cxn modelId="{F5A6EE1E-9E15-4EA5-8632-B45BA807A27B}" type="presParOf" srcId="{6FCE94F5-4F26-406B-A936-1055B6C9E323}" destId="{C11EB89F-52BD-41DE-9321-C0C8227FC181}" srcOrd="0" destOrd="0" presId="urn:microsoft.com/office/officeart/2011/layout/CircleProcess"/>
    <dgm:cxn modelId="{282929EA-9F89-42F0-A87D-29EB20422BB1}" type="presParOf" srcId="{7D5F10F7-F616-45FF-9E2F-390AA8765FF7}" destId="{F02D2E3E-43B9-4D84-B555-8BA89897DA10}" srcOrd="5" destOrd="0" presId="urn:microsoft.com/office/officeart/2011/layout/CircleProcess"/>
    <dgm:cxn modelId="{8212FC00-36F5-4093-8653-D1725070BAE8}" type="presParOf" srcId="{7D5F10F7-F616-45FF-9E2F-390AA8765FF7}" destId="{A679E119-ADC6-485C-87A5-B9C9633664B6}" srcOrd="6" destOrd="0" presId="urn:microsoft.com/office/officeart/2011/layout/CircleProcess"/>
    <dgm:cxn modelId="{E2FC310A-83F9-4978-8CC8-EAD9391D7375}" type="presParOf" srcId="{A679E119-ADC6-485C-87A5-B9C9633664B6}" destId="{F81E4647-F694-458A-A49E-7B4C13281BB3}" srcOrd="0" destOrd="0" presId="urn:microsoft.com/office/officeart/2011/layout/CircleProcess"/>
    <dgm:cxn modelId="{C17C1F9D-3DC3-4F18-9D83-799A39BB20E4}" type="presParOf" srcId="{7D5F10F7-F616-45FF-9E2F-390AA8765FF7}" destId="{7F23E19D-FD19-4B16-87A9-32753D3927B9}" srcOrd="7" destOrd="0" presId="urn:microsoft.com/office/officeart/2011/layout/CircleProcess"/>
    <dgm:cxn modelId="{7CE63EEF-E4CF-4578-872E-7C70B4CFB293}" type="presParOf" srcId="{7F23E19D-FD19-4B16-87A9-32753D3927B9}" destId="{5D24E520-8AFD-48C9-A022-7DB86476CC10}" srcOrd="0" destOrd="0" presId="urn:microsoft.com/office/officeart/2011/layout/CircleProcess"/>
    <dgm:cxn modelId="{14137A98-FAC5-4437-A355-B888A4131D35}" type="presParOf" srcId="{7D5F10F7-F616-45FF-9E2F-390AA8765FF7}" destId="{20423B0A-3576-4949-85AF-42F5739D01E2}" srcOrd="8" destOrd="0" presId="urn:microsoft.com/office/officeart/2011/layout/CircleProcess"/>
    <dgm:cxn modelId="{25A4B81F-8B05-4DA1-A715-5C137E31C072}" type="presParOf" srcId="{7D5F10F7-F616-45FF-9E2F-390AA8765FF7}" destId="{A8CA0283-EC94-4101-947F-3905A52D4DE6}" srcOrd="9" destOrd="0" presId="urn:microsoft.com/office/officeart/2011/layout/CircleProcess"/>
    <dgm:cxn modelId="{4800088D-02C7-408E-859C-2F4D8DE05611}" type="presParOf" srcId="{A8CA0283-EC94-4101-947F-3905A52D4DE6}" destId="{5D452AEB-69A7-4BAF-9130-1571D400D5C9}" srcOrd="0" destOrd="0" presId="urn:microsoft.com/office/officeart/2011/layout/CircleProcess"/>
    <dgm:cxn modelId="{5DE7BFB5-3556-4494-A0F6-C8E259DCAE4E}" type="presParOf" srcId="{7D5F10F7-F616-45FF-9E2F-390AA8765FF7}" destId="{97A2CE50-C94A-4FB9-B09E-DE6594DD78FA}" srcOrd="10" destOrd="0" presId="urn:microsoft.com/office/officeart/2011/layout/CircleProcess"/>
    <dgm:cxn modelId="{600E8053-9F77-4068-B817-D991FD263728}" type="presParOf" srcId="{97A2CE50-C94A-4FB9-B09E-DE6594DD78FA}" destId="{DE6F10EE-4D3B-433F-9B52-9A4459E3BB11}" srcOrd="0" destOrd="0" presId="urn:microsoft.com/office/officeart/2011/layout/CircleProcess"/>
    <dgm:cxn modelId="{6234D812-E9DA-4FD9-8138-0E1C9E6053F7}" type="presParOf" srcId="{7D5F10F7-F616-45FF-9E2F-390AA8765FF7}" destId="{579404B2-B02D-4812-AD1F-AEE167711081}" srcOrd="11" destOrd="0" presId="urn:microsoft.com/office/officeart/2011/layout/CircleProcess"/>
    <dgm:cxn modelId="{5E700F7E-90DD-4867-BBAB-3E56AEF2F2DB}" type="presParOf" srcId="{7D5F10F7-F616-45FF-9E2F-390AA8765FF7}" destId="{756DE7A4-0DCC-45E2-8BF5-3AF42E437736}" srcOrd="12" destOrd="0" presId="urn:microsoft.com/office/officeart/2011/layout/CircleProcess"/>
    <dgm:cxn modelId="{53CC2F00-E93E-4801-ABC7-988E549EDAF2}" type="presParOf" srcId="{756DE7A4-0DCC-45E2-8BF5-3AF42E437736}" destId="{87F47F0D-2FD3-4F1F-928A-DEB9F87DF1AB}" srcOrd="0" destOrd="0" presId="urn:microsoft.com/office/officeart/2011/layout/CircleProcess"/>
    <dgm:cxn modelId="{70758D02-54C5-4B35-B3DA-7046B923CDBA}" type="presParOf" srcId="{7D5F10F7-F616-45FF-9E2F-390AA8765FF7}" destId="{25024989-4FDE-48AE-AF45-801779AF30E3}" srcOrd="13" destOrd="0" presId="urn:microsoft.com/office/officeart/2011/layout/CircleProcess"/>
    <dgm:cxn modelId="{7A3C4E0D-C3C4-4D97-84B7-10CD9F44654C}" type="presParOf" srcId="{25024989-4FDE-48AE-AF45-801779AF30E3}" destId="{BB734570-0160-430A-B991-F085E19FFBB9}" srcOrd="0" destOrd="0" presId="urn:microsoft.com/office/officeart/2011/layout/CircleProcess"/>
    <dgm:cxn modelId="{2829B96C-0C2D-4487-BFC5-A940453815CE}" type="presParOf" srcId="{7D5F10F7-F616-45FF-9E2F-390AA8765FF7}" destId="{27B7AE1B-E212-481A-9E32-E81ABA95E3C3}" srcOrd="14" destOrd="0" presId="urn:microsoft.com/office/officeart/2011/layout/CircleProcess"/>
    <dgm:cxn modelId="{5ECB7A5A-BDEC-4A7A-AE20-1B064BF56753}" type="presParOf" srcId="{7D5F10F7-F616-45FF-9E2F-390AA8765FF7}" destId="{BA26D2A4-2312-4AE0-9C54-086709166D30}" srcOrd="15" destOrd="0" presId="urn:microsoft.com/office/officeart/2011/layout/CircleProcess"/>
    <dgm:cxn modelId="{5FE221E6-A408-421E-9454-D62D2E284548}" type="presParOf" srcId="{BA26D2A4-2312-4AE0-9C54-086709166D30}" destId="{6E3C7EA1-4689-4F36-BAB9-68C23D04D390}" srcOrd="0" destOrd="0" presId="urn:microsoft.com/office/officeart/2011/layout/CircleProcess"/>
    <dgm:cxn modelId="{75BC934C-708C-4F88-A26F-706FF346A86D}" type="presParOf" srcId="{7D5F10F7-F616-45FF-9E2F-390AA8765FF7}" destId="{B0B22C12-3B95-4784-9AC8-2BD946E5FCAE}" srcOrd="16" destOrd="0" presId="urn:microsoft.com/office/officeart/2011/layout/CircleProcess"/>
    <dgm:cxn modelId="{24054BD2-F69D-44F3-A66C-74FE30DAEFDC}" type="presParOf" srcId="{B0B22C12-3B95-4784-9AC8-2BD946E5FCAE}" destId="{62099C05-1A53-4D39-93E9-82497BA20D33}" srcOrd="0" destOrd="0" presId="urn:microsoft.com/office/officeart/2011/layout/CircleProcess"/>
    <dgm:cxn modelId="{F1E5BE14-9E45-48B1-A6B8-7D05A0914CDE}" type="presParOf" srcId="{7D5F10F7-F616-45FF-9E2F-390AA8765FF7}" destId="{94852AA7-3669-4574-8B13-D16AF83D39AF}" srcOrd="17" destOrd="0" presId="urn:microsoft.com/office/officeart/2011/layout/CircleProcess"/>
    <dgm:cxn modelId="{7644E25B-862B-4AE4-8BD9-33E11352C63B}" type="presParOf" srcId="{7D5F10F7-F616-45FF-9E2F-390AA8765FF7}" destId="{BF942EAE-F028-458E-BE57-AF0310203B28}" srcOrd="18" destOrd="0" presId="urn:microsoft.com/office/officeart/2011/layout/CircleProcess"/>
    <dgm:cxn modelId="{D9AE7E88-C42E-4CBD-B9BF-F849A6B61C97}" type="presParOf" srcId="{BF942EAE-F028-458E-BE57-AF0310203B28}" destId="{B6D5376A-B46B-4997-B4EC-CEA1D9B09C37}" srcOrd="0" destOrd="0" presId="urn:microsoft.com/office/officeart/2011/layout/CircleProcess"/>
    <dgm:cxn modelId="{1F73F84E-7A17-4128-ABE6-4B62663271F0}" type="presParOf" srcId="{7D5F10F7-F616-45FF-9E2F-390AA8765FF7}" destId="{B68E70D2-9DCB-4DBB-87A0-35865A7848DA}" srcOrd="19" destOrd="0" presId="urn:microsoft.com/office/officeart/2011/layout/CircleProcess"/>
    <dgm:cxn modelId="{95EAC807-FD90-4EE2-8874-7BF5B8C3AC1E}" type="presParOf" srcId="{B68E70D2-9DCB-4DBB-87A0-35865A7848DA}" destId="{DD5C418B-C7B2-43E7-8501-2987E7EC7541}" srcOrd="0" destOrd="0" presId="urn:microsoft.com/office/officeart/2011/layout/CircleProcess"/>
    <dgm:cxn modelId="{DB75B641-CDF3-4515-96D9-9110D5BDDB99}" type="presParOf" srcId="{7D5F10F7-F616-45FF-9E2F-390AA8765FF7}" destId="{9EB93801-A87A-4B84-AAC6-9A9C31F5033F}" srcOrd="2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A740EFB-D9CF-4DDA-BADB-8C0EB1901E39}" type="doc">
      <dgm:prSet loTypeId="urn:microsoft.com/office/officeart/2005/8/layout/hList7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3159ADF-9911-475F-BA97-4C7DDF3A047C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en-GB" b="1" dirty="0"/>
            <a:t>Liquid Metal Embrittlement</a:t>
          </a:r>
        </a:p>
      </dgm:t>
    </dgm:pt>
    <dgm:pt modelId="{0FDAEAC1-BE67-4A59-94FA-818860AB0AB4}" type="parTrans" cxnId="{91BBE0D4-BA01-486D-BD2B-AB1193247C85}">
      <dgm:prSet/>
      <dgm:spPr/>
      <dgm:t>
        <a:bodyPr/>
        <a:lstStyle/>
        <a:p>
          <a:endParaRPr lang="en-GB"/>
        </a:p>
      </dgm:t>
    </dgm:pt>
    <dgm:pt modelId="{7C9273EC-C0B9-4DE7-A129-AE1D700B0477}" type="sibTrans" cxnId="{91BBE0D4-BA01-486D-BD2B-AB1193247C85}">
      <dgm:prSet/>
      <dgm:spPr/>
      <dgm:t>
        <a:bodyPr/>
        <a:lstStyle/>
        <a:p>
          <a:endParaRPr lang="en-GB"/>
        </a:p>
      </dgm:t>
    </dgm:pt>
    <dgm:pt modelId="{57D7E51A-4A25-42DC-BF69-BB6422333526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anchor="ctr"/>
        <a:lstStyle/>
        <a:p>
          <a:pPr algn="l"/>
          <a:r>
            <a:rPr lang="en-GB" dirty="0"/>
            <a:t>Reduced temperature gradient</a:t>
          </a:r>
        </a:p>
      </dgm:t>
    </dgm:pt>
    <dgm:pt modelId="{63E29F75-0BE8-43F0-853E-312F5D107370}" type="parTrans" cxnId="{572D4576-875C-4E8C-807F-F2D2AE0195EF}">
      <dgm:prSet/>
      <dgm:spPr/>
      <dgm:t>
        <a:bodyPr/>
        <a:lstStyle/>
        <a:p>
          <a:endParaRPr lang="en-GB"/>
        </a:p>
      </dgm:t>
    </dgm:pt>
    <dgm:pt modelId="{35D55E63-3D70-4876-A754-6094E9397522}" type="sibTrans" cxnId="{572D4576-875C-4E8C-807F-F2D2AE0195EF}">
      <dgm:prSet/>
      <dgm:spPr/>
      <dgm:t>
        <a:bodyPr/>
        <a:lstStyle/>
        <a:p>
          <a:endParaRPr lang="en-GB"/>
        </a:p>
      </dgm:t>
    </dgm:pt>
    <dgm:pt modelId="{C3800EB3-40F2-475C-8E7C-120895F61051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en-GB" b="1" dirty="0"/>
            <a:t>General Maintenance</a:t>
          </a:r>
        </a:p>
      </dgm:t>
    </dgm:pt>
    <dgm:pt modelId="{CC16A64A-93A3-46D0-BD3F-1907AE114669}" type="parTrans" cxnId="{FC67E17A-A5B8-4B41-BFE0-09D1E4898A5D}">
      <dgm:prSet/>
      <dgm:spPr/>
      <dgm:t>
        <a:bodyPr/>
        <a:lstStyle/>
        <a:p>
          <a:endParaRPr lang="en-GB"/>
        </a:p>
      </dgm:t>
    </dgm:pt>
    <dgm:pt modelId="{60706F56-E320-4104-8CF8-90BB3B7D6F10}" type="sibTrans" cxnId="{FC67E17A-A5B8-4B41-BFE0-09D1E4898A5D}">
      <dgm:prSet/>
      <dgm:spPr/>
      <dgm:t>
        <a:bodyPr/>
        <a:lstStyle/>
        <a:p>
          <a:endParaRPr lang="en-GB"/>
        </a:p>
      </dgm:t>
    </dgm:pt>
    <dgm:pt modelId="{0B018B69-1A69-4838-81DF-05EE067B8C1D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/>
          <a:r>
            <a:rPr lang="en-GB" dirty="0"/>
            <a:t>Reduce vibrations in condenser</a:t>
          </a:r>
        </a:p>
      </dgm:t>
    </dgm:pt>
    <dgm:pt modelId="{F1C5A149-EC51-4DBD-8B93-14A85B734819}" type="parTrans" cxnId="{03AFEBD7-2CAD-474F-8B16-5165BFDE2B1A}">
      <dgm:prSet/>
      <dgm:spPr/>
      <dgm:t>
        <a:bodyPr/>
        <a:lstStyle/>
        <a:p>
          <a:endParaRPr lang="en-GB"/>
        </a:p>
      </dgm:t>
    </dgm:pt>
    <dgm:pt modelId="{7058ACC6-6BCA-465C-A6E9-7D0837F31706}" type="sibTrans" cxnId="{03AFEBD7-2CAD-474F-8B16-5165BFDE2B1A}">
      <dgm:prSet/>
      <dgm:spPr/>
      <dgm:t>
        <a:bodyPr/>
        <a:lstStyle/>
        <a:p>
          <a:endParaRPr lang="en-GB"/>
        </a:p>
      </dgm:t>
    </dgm:pt>
    <dgm:pt modelId="{DC2F25AB-672D-4E14-A7D5-5E8FB8C5672E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/>
          <a:r>
            <a:rPr lang="en-GB" dirty="0"/>
            <a:t>Eliminate source of zinc</a:t>
          </a:r>
        </a:p>
      </dgm:t>
    </dgm:pt>
    <dgm:pt modelId="{46E3C235-E3F6-45EC-B8EF-7CFE3558DFCE}" type="parTrans" cxnId="{A0F1DC7C-18B5-427C-A3E9-930B120C83F5}">
      <dgm:prSet/>
      <dgm:spPr/>
      <dgm:t>
        <a:bodyPr/>
        <a:lstStyle/>
        <a:p>
          <a:endParaRPr lang="en-GB"/>
        </a:p>
      </dgm:t>
    </dgm:pt>
    <dgm:pt modelId="{77FAB58C-8894-400E-890E-D55D4022ABC3}" type="sibTrans" cxnId="{A0F1DC7C-18B5-427C-A3E9-930B120C83F5}">
      <dgm:prSet/>
      <dgm:spPr/>
      <dgm:t>
        <a:bodyPr/>
        <a:lstStyle/>
        <a:p>
          <a:endParaRPr lang="en-GB"/>
        </a:p>
      </dgm:t>
    </dgm:pt>
    <dgm:pt modelId="{61DB69FF-5238-4D47-BC55-86174544EEE9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anchor="ctr"/>
        <a:lstStyle/>
        <a:p>
          <a:pPr algn="ctr"/>
          <a:r>
            <a:rPr lang="en-GB" b="1" dirty="0"/>
            <a:t>Thermal Shock</a:t>
          </a:r>
          <a:br>
            <a:rPr lang="en-GB" b="1" dirty="0"/>
          </a:br>
          <a:endParaRPr lang="en-GB" b="1" dirty="0"/>
        </a:p>
      </dgm:t>
    </dgm:pt>
    <dgm:pt modelId="{AE175989-AFDB-47F5-B305-F07AB59DD19C}" type="parTrans" cxnId="{E9439DDB-C841-4BBE-8613-7F70C44A163A}">
      <dgm:prSet/>
      <dgm:spPr/>
      <dgm:t>
        <a:bodyPr/>
        <a:lstStyle/>
        <a:p>
          <a:endParaRPr lang="en-GB"/>
        </a:p>
      </dgm:t>
    </dgm:pt>
    <dgm:pt modelId="{A84A85AB-1918-4EE6-8EF1-E1AA066926E7}" type="sibTrans" cxnId="{E9439DDB-C841-4BBE-8613-7F70C44A163A}">
      <dgm:prSet/>
      <dgm:spPr/>
      <dgm:t>
        <a:bodyPr/>
        <a:lstStyle/>
        <a:p>
          <a:endParaRPr lang="en-GB"/>
        </a:p>
      </dgm:t>
    </dgm:pt>
    <dgm:pt modelId="{FAE61686-6035-4B36-ACE0-ECE47DEBC450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/>
          <a:r>
            <a:rPr lang="en-GB" dirty="0"/>
            <a:t>Increased surveillance</a:t>
          </a:r>
        </a:p>
      </dgm:t>
    </dgm:pt>
    <dgm:pt modelId="{E78C243E-0A5A-4243-B7E1-743B569E7037}" type="parTrans" cxnId="{549E021A-7A54-46AE-BA66-EECDAAF85202}">
      <dgm:prSet/>
      <dgm:spPr/>
      <dgm:t>
        <a:bodyPr/>
        <a:lstStyle/>
        <a:p>
          <a:endParaRPr lang="en-GB"/>
        </a:p>
      </dgm:t>
    </dgm:pt>
    <dgm:pt modelId="{DF8CAB40-E87A-4D11-B6FB-820DA41653A7}" type="sibTrans" cxnId="{549E021A-7A54-46AE-BA66-EECDAAF85202}">
      <dgm:prSet/>
      <dgm:spPr/>
      <dgm:t>
        <a:bodyPr/>
        <a:lstStyle/>
        <a:p>
          <a:endParaRPr lang="en-GB"/>
        </a:p>
      </dgm:t>
    </dgm:pt>
    <dgm:pt modelId="{0E5CE339-1C0F-4C7E-9680-45AF4903768E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en-GB" b="1" dirty="0"/>
            <a:t>Vibration-Induced Fatigue</a:t>
          </a:r>
        </a:p>
      </dgm:t>
    </dgm:pt>
    <dgm:pt modelId="{6479BF9F-9C21-4E01-92F4-61A834E6D67D}" type="parTrans" cxnId="{C8EE60E8-0347-4B7B-953B-206268C846BD}">
      <dgm:prSet/>
      <dgm:spPr/>
      <dgm:t>
        <a:bodyPr/>
        <a:lstStyle/>
        <a:p>
          <a:endParaRPr lang="en-GB"/>
        </a:p>
      </dgm:t>
    </dgm:pt>
    <dgm:pt modelId="{61F41021-F9D3-4A12-A70C-8BF3AD2416A0}" type="sibTrans" cxnId="{C8EE60E8-0347-4B7B-953B-206268C846BD}">
      <dgm:prSet/>
      <dgm:spPr/>
      <dgm:t>
        <a:bodyPr/>
        <a:lstStyle/>
        <a:p>
          <a:endParaRPr lang="en-GB"/>
        </a:p>
      </dgm:t>
    </dgm:pt>
    <dgm:pt modelId="{CA5DF2BF-70D8-41FA-AC95-29F10335576E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/>
          <a:r>
            <a:rPr lang="en-GB" dirty="0"/>
            <a:t>Clean to remove contamination</a:t>
          </a:r>
        </a:p>
      </dgm:t>
    </dgm:pt>
    <dgm:pt modelId="{1C7A55FA-2377-440B-AF12-4110D4021D90}" type="parTrans" cxnId="{4A34E7FF-F5D1-440B-87AD-7C9432FFAD65}">
      <dgm:prSet/>
      <dgm:spPr/>
      <dgm:t>
        <a:bodyPr/>
        <a:lstStyle/>
        <a:p>
          <a:endParaRPr lang="en-GB"/>
        </a:p>
      </dgm:t>
    </dgm:pt>
    <dgm:pt modelId="{57730A81-3AAD-486E-AC97-456FEEA81CCA}" type="sibTrans" cxnId="{4A34E7FF-F5D1-440B-87AD-7C9432FFAD65}">
      <dgm:prSet/>
      <dgm:spPr/>
      <dgm:t>
        <a:bodyPr/>
        <a:lstStyle/>
        <a:p>
          <a:endParaRPr lang="en-GB"/>
        </a:p>
      </dgm:t>
    </dgm:pt>
    <dgm:pt modelId="{397C65D9-BDE0-4470-9B16-2246CE2802A1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/>
          <a:r>
            <a:rPr lang="en-GB" dirty="0"/>
            <a:t>Failure risk assessment</a:t>
          </a:r>
        </a:p>
      </dgm:t>
    </dgm:pt>
    <dgm:pt modelId="{3B947333-9402-4469-93B2-83395DDD2362}" type="parTrans" cxnId="{DD84E321-E67A-4050-BAE4-C4AAE497F814}">
      <dgm:prSet/>
      <dgm:spPr/>
      <dgm:t>
        <a:bodyPr/>
        <a:lstStyle/>
        <a:p>
          <a:endParaRPr lang="en-GB"/>
        </a:p>
      </dgm:t>
    </dgm:pt>
    <dgm:pt modelId="{552CB936-30FF-4F1E-9521-A7A7C9731B14}" type="sibTrans" cxnId="{DD84E321-E67A-4050-BAE4-C4AAE497F814}">
      <dgm:prSet/>
      <dgm:spPr/>
      <dgm:t>
        <a:bodyPr/>
        <a:lstStyle/>
        <a:p>
          <a:endParaRPr lang="en-GB"/>
        </a:p>
      </dgm:t>
    </dgm:pt>
    <dgm:pt modelId="{068B2D3D-7C18-874F-BC81-6EFB46F914DF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/>
          <a:r>
            <a:rPr lang="en-GB" dirty="0"/>
            <a:t>Add temporary supports</a:t>
          </a:r>
        </a:p>
      </dgm:t>
    </dgm:pt>
    <dgm:pt modelId="{D90ED3D5-8E52-EF44-B061-D50297BFD581}" type="parTrans" cxnId="{E425658F-6A51-40A9-959F-BC35EF2F57AC}">
      <dgm:prSet/>
      <dgm:spPr/>
      <dgm:t>
        <a:bodyPr/>
        <a:lstStyle/>
        <a:p>
          <a:endParaRPr lang="en-GB"/>
        </a:p>
      </dgm:t>
    </dgm:pt>
    <dgm:pt modelId="{4784338D-94C3-0C4B-8AF8-53F96F4945B1}" type="sibTrans" cxnId="{E425658F-6A51-40A9-959F-BC35EF2F57AC}">
      <dgm:prSet/>
      <dgm:spPr/>
      <dgm:t>
        <a:bodyPr/>
        <a:lstStyle/>
        <a:p>
          <a:endParaRPr lang="en-GB"/>
        </a:p>
      </dgm:t>
    </dgm:pt>
    <dgm:pt modelId="{B954C06E-E47A-B442-AC74-AAA6C8B5179F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anchor="ctr"/>
        <a:lstStyle/>
        <a:p>
          <a:pPr algn="l"/>
          <a:r>
            <a:rPr lang="en-GB" dirty="0"/>
            <a:t>Adjust operating parameters</a:t>
          </a:r>
        </a:p>
      </dgm:t>
    </dgm:pt>
    <dgm:pt modelId="{4EE6266D-C7B6-9748-B3D2-7A0640CF347C}" type="parTrans" cxnId="{339F8245-8EDE-4126-8F9F-9BC6D19DD354}">
      <dgm:prSet/>
      <dgm:spPr/>
      <dgm:t>
        <a:bodyPr/>
        <a:lstStyle/>
        <a:p>
          <a:endParaRPr lang="en-GB"/>
        </a:p>
      </dgm:t>
    </dgm:pt>
    <dgm:pt modelId="{0333AB76-571E-C340-BE7C-7FC393C0F648}" type="sibTrans" cxnId="{339F8245-8EDE-4126-8F9F-9BC6D19DD354}">
      <dgm:prSet/>
      <dgm:spPr/>
      <dgm:t>
        <a:bodyPr/>
        <a:lstStyle/>
        <a:p>
          <a:endParaRPr lang="en-GB"/>
        </a:p>
      </dgm:t>
    </dgm:pt>
    <dgm:pt modelId="{3AD39015-CEB7-4F5E-8BF3-3436D9105FD9}" type="pres">
      <dgm:prSet presAssocID="{5A740EFB-D9CF-4DDA-BADB-8C0EB1901E39}" presName="Name0" presStyleCnt="0">
        <dgm:presLayoutVars>
          <dgm:dir/>
          <dgm:resizeHandles val="exact"/>
        </dgm:presLayoutVars>
      </dgm:prSet>
      <dgm:spPr/>
    </dgm:pt>
    <dgm:pt modelId="{08E7E10C-09C2-48E3-BF0E-F216CB87DEC8}" type="pres">
      <dgm:prSet presAssocID="{5A740EFB-D9CF-4DDA-BADB-8C0EB1901E39}" presName="fgShape" presStyleLbl="fgShp" presStyleIdx="0" presStyleCnt="1"/>
      <dgm:spPr>
        <a:gradFill flip="none" rotWithShape="1">
          <a:gsLst>
            <a:gs pos="0">
              <a:srgbClr val="FF0000"/>
            </a:gs>
            <a:gs pos="50000">
              <a:srgbClr val="FFFF00"/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D29C999A-D748-4542-BC9C-88C62750F403}" type="pres">
      <dgm:prSet presAssocID="{5A740EFB-D9CF-4DDA-BADB-8C0EB1901E39}" presName="linComp" presStyleCnt="0"/>
      <dgm:spPr/>
    </dgm:pt>
    <dgm:pt modelId="{1D9F2EA3-64B4-4292-B1C6-029EAC03EBF8}" type="pres">
      <dgm:prSet presAssocID="{C3800EB3-40F2-475C-8E7C-120895F61051}" presName="compNode" presStyleCnt="0"/>
      <dgm:spPr/>
    </dgm:pt>
    <dgm:pt modelId="{F4BCF02C-B2BD-4389-B827-5479A28D1FD5}" type="pres">
      <dgm:prSet presAssocID="{C3800EB3-40F2-475C-8E7C-120895F61051}" presName="bkgdShape" presStyleLbl="node1" presStyleIdx="0" presStyleCnt="4"/>
      <dgm:spPr/>
    </dgm:pt>
    <dgm:pt modelId="{0511964D-7A89-4E4A-8B33-6D0766F7ACD5}" type="pres">
      <dgm:prSet presAssocID="{C3800EB3-40F2-475C-8E7C-120895F61051}" presName="nodeTx" presStyleLbl="node1" presStyleIdx="0" presStyleCnt="4">
        <dgm:presLayoutVars>
          <dgm:bulletEnabled val="1"/>
        </dgm:presLayoutVars>
      </dgm:prSet>
      <dgm:spPr/>
    </dgm:pt>
    <dgm:pt modelId="{A835D256-FD67-454B-8894-0A023FBC54F4}" type="pres">
      <dgm:prSet presAssocID="{C3800EB3-40F2-475C-8E7C-120895F61051}" presName="invisiNode" presStyleLbl="node1" presStyleIdx="0" presStyleCnt="4"/>
      <dgm:spPr/>
    </dgm:pt>
    <dgm:pt modelId="{0714018C-F061-42B4-B4B5-79936130CBE5}" type="pres">
      <dgm:prSet presAssocID="{C3800EB3-40F2-475C-8E7C-120895F61051}" presName="imagNode" presStyleLbl="fgImgPlace1" presStyleIdx="0" presStyleCnt="4" custScaleX="140997" custScaleY="105222"/>
      <dgm:spPr>
        <a:prstGeom prst="round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4DA2C3AD-88C6-4FDD-9EFE-95B8B866A27B}" type="pres">
      <dgm:prSet presAssocID="{60706F56-E320-4104-8CF8-90BB3B7D6F10}" presName="sibTrans" presStyleLbl="sibTrans2D1" presStyleIdx="0" presStyleCnt="0"/>
      <dgm:spPr/>
    </dgm:pt>
    <dgm:pt modelId="{6A03741A-91E3-45A8-B779-76AE03172F2F}" type="pres">
      <dgm:prSet presAssocID="{C3159ADF-9911-475F-BA97-4C7DDF3A047C}" presName="compNode" presStyleCnt="0"/>
      <dgm:spPr/>
    </dgm:pt>
    <dgm:pt modelId="{A0943316-D245-4BF5-B29D-9137DED344E5}" type="pres">
      <dgm:prSet presAssocID="{C3159ADF-9911-475F-BA97-4C7DDF3A047C}" presName="bkgdShape" presStyleLbl="node1" presStyleIdx="1" presStyleCnt="4"/>
      <dgm:spPr/>
    </dgm:pt>
    <dgm:pt modelId="{C70BDF72-A7DC-41BA-B4F3-16422E3A75D9}" type="pres">
      <dgm:prSet presAssocID="{C3159ADF-9911-475F-BA97-4C7DDF3A047C}" presName="nodeTx" presStyleLbl="node1" presStyleIdx="1" presStyleCnt="4">
        <dgm:presLayoutVars>
          <dgm:bulletEnabled val="1"/>
        </dgm:presLayoutVars>
      </dgm:prSet>
      <dgm:spPr/>
    </dgm:pt>
    <dgm:pt modelId="{9E1633C6-A171-412F-936A-B617FE458174}" type="pres">
      <dgm:prSet presAssocID="{C3159ADF-9911-475F-BA97-4C7DDF3A047C}" presName="invisiNode" presStyleLbl="node1" presStyleIdx="1" presStyleCnt="4"/>
      <dgm:spPr/>
    </dgm:pt>
    <dgm:pt modelId="{4BE0ABA6-6C62-4802-AB31-1F2879C313D1}" type="pres">
      <dgm:prSet presAssocID="{C3159ADF-9911-475F-BA97-4C7DDF3A047C}" presName="imagNode" presStyleLbl="fgImgPlace1" presStyleIdx="1" presStyleCnt="4" custScaleX="140997" custScaleY="105222"/>
      <dgm:spPr>
        <a:prstGeom prst="roundRect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AF11F2E6-FB49-45E6-A70A-F31701BEEBF8}" type="pres">
      <dgm:prSet presAssocID="{7C9273EC-C0B9-4DE7-A129-AE1D700B0477}" presName="sibTrans" presStyleLbl="sibTrans2D1" presStyleIdx="0" presStyleCnt="0"/>
      <dgm:spPr/>
    </dgm:pt>
    <dgm:pt modelId="{42F8955A-AB14-4843-BBE3-313824630E31}" type="pres">
      <dgm:prSet presAssocID="{0E5CE339-1C0F-4C7E-9680-45AF4903768E}" presName="compNode" presStyleCnt="0"/>
      <dgm:spPr/>
    </dgm:pt>
    <dgm:pt modelId="{BC3F28DC-5045-466D-B53A-9F22A94BCEDB}" type="pres">
      <dgm:prSet presAssocID="{0E5CE339-1C0F-4C7E-9680-45AF4903768E}" presName="bkgdShape" presStyleLbl="node1" presStyleIdx="2" presStyleCnt="4"/>
      <dgm:spPr/>
    </dgm:pt>
    <dgm:pt modelId="{62294B97-6478-4C23-A204-18A601261CF9}" type="pres">
      <dgm:prSet presAssocID="{0E5CE339-1C0F-4C7E-9680-45AF4903768E}" presName="nodeTx" presStyleLbl="node1" presStyleIdx="2" presStyleCnt="4">
        <dgm:presLayoutVars>
          <dgm:bulletEnabled val="1"/>
        </dgm:presLayoutVars>
      </dgm:prSet>
      <dgm:spPr/>
    </dgm:pt>
    <dgm:pt modelId="{1ADF06B2-7AE2-4BFC-9ED4-23EFD5DFFEA3}" type="pres">
      <dgm:prSet presAssocID="{0E5CE339-1C0F-4C7E-9680-45AF4903768E}" presName="invisiNode" presStyleLbl="node1" presStyleIdx="2" presStyleCnt="4"/>
      <dgm:spPr/>
    </dgm:pt>
    <dgm:pt modelId="{C3E482E8-31D7-4D6A-9C24-D25897866E00}" type="pres">
      <dgm:prSet presAssocID="{0E5CE339-1C0F-4C7E-9680-45AF4903768E}" presName="imagNode" presStyleLbl="fgImgPlace1" presStyleIdx="2" presStyleCnt="4" custScaleX="140997" custScaleY="105222"/>
      <dgm:spPr>
        <a:prstGeom prst="roundRect">
          <a:avLst/>
        </a:prstGeom>
        <a:blipFill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9A98DD10-9F3A-4311-9776-CFFB9D880B5A}" type="pres">
      <dgm:prSet presAssocID="{61F41021-F9D3-4A12-A70C-8BF3AD2416A0}" presName="sibTrans" presStyleLbl="sibTrans2D1" presStyleIdx="0" presStyleCnt="0"/>
      <dgm:spPr/>
    </dgm:pt>
    <dgm:pt modelId="{6DCFB062-BB6E-4A94-8DC7-C4FED4E8DA04}" type="pres">
      <dgm:prSet presAssocID="{61DB69FF-5238-4D47-BC55-86174544EEE9}" presName="compNode" presStyleCnt="0"/>
      <dgm:spPr/>
    </dgm:pt>
    <dgm:pt modelId="{6CCAB6E0-173D-43B5-A263-6DFACE665142}" type="pres">
      <dgm:prSet presAssocID="{61DB69FF-5238-4D47-BC55-86174544EEE9}" presName="bkgdShape" presStyleLbl="node1" presStyleIdx="3" presStyleCnt="4"/>
      <dgm:spPr/>
    </dgm:pt>
    <dgm:pt modelId="{A328D905-49D3-4B14-96AD-CE782A810D57}" type="pres">
      <dgm:prSet presAssocID="{61DB69FF-5238-4D47-BC55-86174544EEE9}" presName="nodeTx" presStyleLbl="node1" presStyleIdx="3" presStyleCnt="4">
        <dgm:presLayoutVars>
          <dgm:bulletEnabled val="1"/>
        </dgm:presLayoutVars>
      </dgm:prSet>
      <dgm:spPr/>
    </dgm:pt>
    <dgm:pt modelId="{DD2011F8-53F4-44EB-BDE4-01EB516B053D}" type="pres">
      <dgm:prSet presAssocID="{61DB69FF-5238-4D47-BC55-86174544EEE9}" presName="invisiNode" presStyleLbl="node1" presStyleIdx="3" presStyleCnt="4"/>
      <dgm:spPr/>
    </dgm:pt>
    <dgm:pt modelId="{4B643A4A-319E-469E-84DC-D22048CFB656}" type="pres">
      <dgm:prSet presAssocID="{61DB69FF-5238-4D47-BC55-86174544EEE9}" presName="imagNode" presStyleLbl="fgImgPlace1" presStyleIdx="3" presStyleCnt="4" custScaleX="140997" custScaleY="105222"/>
      <dgm:spPr>
        <a:xfrm>
          <a:off x="3346080" y="308229"/>
          <a:ext cx="1710670" cy="1710670"/>
        </a:xfrm>
        <a:prstGeom prst="roundRect">
          <a:avLst/>
        </a:prstGeom>
        <a:blipFill>
          <a:blip xmlns:r="http://schemas.openxmlformats.org/officeDocument/2006/relationships" r:embed="rId4"/>
          <a:stretch>
            <a:fillRect/>
          </a:stretch>
        </a:blipFill>
        <a:ln w="25400" cap="flat" cmpd="sng" algn="ctr">
          <a:noFill/>
          <a:prstDash val="solid"/>
          <a:miter lim="800000"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</dgm:ptLst>
  <dgm:cxnLst>
    <dgm:cxn modelId="{B3023704-A3F8-4FCC-A69C-60641364529F}" type="presOf" srcId="{C3800EB3-40F2-475C-8E7C-120895F61051}" destId="{F4BCF02C-B2BD-4389-B827-5479A28D1FD5}" srcOrd="0" destOrd="0" presId="urn:microsoft.com/office/officeart/2005/8/layout/hList7"/>
    <dgm:cxn modelId="{6F84E013-85AB-4B88-881D-D99E539DA691}" type="presOf" srcId="{57D7E51A-4A25-42DC-BF69-BB6422333526}" destId="{A328D905-49D3-4B14-96AD-CE782A810D57}" srcOrd="1" destOrd="1" presId="urn:microsoft.com/office/officeart/2005/8/layout/hList7"/>
    <dgm:cxn modelId="{C310A214-A913-49C8-881B-E7DB21768B84}" type="presOf" srcId="{B954C06E-E47A-B442-AC74-AAA6C8B5179F}" destId="{A328D905-49D3-4B14-96AD-CE782A810D57}" srcOrd="1" destOrd="2" presId="urn:microsoft.com/office/officeart/2005/8/layout/hList7"/>
    <dgm:cxn modelId="{958F4015-AAA3-4F5B-9CAB-B7286AB05B27}" type="presOf" srcId="{61DB69FF-5238-4D47-BC55-86174544EEE9}" destId="{A328D905-49D3-4B14-96AD-CE782A810D57}" srcOrd="1" destOrd="0" presId="urn:microsoft.com/office/officeart/2005/8/layout/hList7"/>
    <dgm:cxn modelId="{549E021A-7A54-46AE-BA66-EECDAAF85202}" srcId="{C3800EB3-40F2-475C-8E7C-120895F61051}" destId="{FAE61686-6035-4B36-ACE0-ECE47DEBC450}" srcOrd="1" destOrd="0" parTransId="{E78C243E-0A5A-4243-B7E1-743B569E7037}" sibTransId="{DF8CAB40-E87A-4D11-B6FB-820DA41653A7}"/>
    <dgm:cxn modelId="{DD84E321-E67A-4050-BAE4-C4AAE497F814}" srcId="{C3800EB3-40F2-475C-8E7C-120895F61051}" destId="{397C65D9-BDE0-4470-9B16-2246CE2802A1}" srcOrd="0" destOrd="0" parTransId="{3B947333-9402-4469-93B2-83395DDD2362}" sibTransId="{552CB936-30FF-4F1E-9521-A7A7C9731B14}"/>
    <dgm:cxn modelId="{024E1026-7130-49CB-9341-546CBAA2D382}" type="presOf" srcId="{C3800EB3-40F2-475C-8E7C-120895F61051}" destId="{0511964D-7A89-4E4A-8B33-6D0766F7ACD5}" srcOrd="1" destOrd="0" presId="urn:microsoft.com/office/officeart/2005/8/layout/hList7"/>
    <dgm:cxn modelId="{A1236A2F-32BD-4DA9-8097-6E4F47DA0593}" type="presOf" srcId="{57D7E51A-4A25-42DC-BF69-BB6422333526}" destId="{6CCAB6E0-173D-43B5-A263-6DFACE665142}" srcOrd="0" destOrd="1" presId="urn:microsoft.com/office/officeart/2005/8/layout/hList7"/>
    <dgm:cxn modelId="{8376762F-AFDF-41D1-A973-6DDF0D9EA253}" type="presOf" srcId="{0B018B69-1A69-4838-81DF-05EE067B8C1D}" destId="{62294B97-6478-4C23-A204-18A601261CF9}" srcOrd="1" destOrd="1" presId="urn:microsoft.com/office/officeart/2005/8/layout/hList7"/>
    <dgm:cxn modelId="{20A83231-0E56-4C13-9FF0-7A0B79617CEB}" type="presOf" srcId="{068B2D3D-7C18-874F-BC81-6EFB46F914DF}" destId="{62294B97-6478-4C23-A204-18A601261CF9}" srcOrd="1" destOrd="2" presId="urn:microsoft.com/office/officeart/2005/8/layout/hList7"/>
    <dgm:cxn modelId="{E70DED34-0903-4B5A-B701-B9593B1B9FC0}" type="presOf" srcId="{B954C06E-E47A-B442-AC74-AAA6C8B5179F}" destId="{6CCAB6E0-173D-43B5-A263-6DFACE665142}" srcOrd="0" destOrd="2" presId="urn:microsoft.com/office/officeart/2005/8/layout/hList7"/>
    <dgm:cxn modelId="{572F6736-E18B-4F52-8311-32B5CF0B9C70}" type="presOf" srcId="{CA5DF2BF-70D8-41FA-AC95-29F10335576E}" destId="{C70BDF72-A7DC-41BA-B4F3-16422E3A75D9}" srcOrd="1" destOrd="2" presId="urn:microsoft.com/office/officeart/2005/8/layout/hList7"/>
    <dgm:cxn modelId="{41F0F53B-7143-4EFF-A832-3851E43ED930}" type="presOf" srcId="{60706F56-E320-4104-8CF8-90BB3B7D6F10}" destId="{4DA2C3AD-88C6-4FDD-9EFE-95B8B866A27B}" srcOrd="0" destOrd="0" presId="urn:microsoft.com/office/officeart/2005/8/layout/hList7"/>
    <dgm:cxn modelId="{94788264-5F3F-4B2F-A836-92BF6942D90A}" type="presOf" srcId="{0E5CE339-1C0F-4C7E-9680-45AF4903768E}" destId="{BC3F28DC-5045-466D-B53A-9F22A94BCEDB}" srcOrd="0" destOrd="0" presId="urn:microsoft.com/office/officeart/2005/8/layout/hList7"/>
    <dgm:cxn modelId="{339F8245-8EDE-4126-8F9F-9BC6D19DD354}" srcId="{61DB69FF-5238-4D47-BC55-86174544EEE9}" destId="{B954C06E-E47A-B442-AC74-AAA6C8B5179F}" srcOrd="1" destOrd="0" parTransId="{4EE6266D-C7B6-9748-B3D2-7A0640CF347C}" sibTransId="{0333AB76-571E-C340-BE7C-7FC393C0F648}"/>
    <dgm:cxn modelId="{CE2F3374-6EA8-4C08-8E7A-13FAB69CF23D}" type="presOf" srcId="{FAE61686-6035-4B36-ACE0-ECE47DEBC450}" destId="{F4BCF02C-B2BD-4389-B827-5479A28D1FD5}" srcOrd="0" destOrd="2" presId="urn:microsoft.com/office/officeart/2005/8/layout/hList7"/>
    <dgm:cxn modelId="{572D4576-875C-4E8C-807F-F2D2AE0195EF}" srcId="{61DB69FF-5238-4D47-BC55-86174544EEE9}" destId="{57D7E51A-4A25-42DC-BF69-BB6422333526}" srcOrd="0" destOrd="0" parTransId="{63E29F75-0BE8-43F0-853E-312F5D107370}" sibTransId="{35D55E63-3D70-4876-A754-6094E9397522}"/>
    <dgm:cxn modelId="{74D8BD77-0215-44A8-85C4-08CE9C00242A}" type="presOf" srcId="{61DB69FF-5238-4D47-BC55-86174544EEE9}" destId="{6CCAB6E0-173D-43B5-A263-6DFACE665142}" srcOrd="0" destOrd="0" presId="urn:microsoft.com/office/officeart/2005/8/layout/hList7"/>
    <dgm:cxn modelId="{FC67E17A-A5B8-4B41-BFE0-09D1E4898A5D}" srcId="{5A740EFB-D9CF-4DDA-BADB-8C0EB1901E39}" destId="{C3800EB3-40F2-475C-8E7C-120895F61051}" srcOrd="0" destOrd="0" parTransId="{CC16A64A-93A3-46D0-BD3F-1907AE114669}" sibTransId="{60706F56-E320-4104-8CF8-90BB3B7D6F10}"/>
    <dgm:cxn modelId="{A0F1DC7C-18B5-427C-A3E9-930B120C83F5}" srcId="{C3159ADF-9911-475F-BA97-4C7DDF3A047C}" destId="{DC2F25AB-672D-4E14-A7D5-5E8FB8C5672E}" srcOrd="0" destOrd="0" parTransId="{46E3C235-E3F6-45EC-B8EF-7CFE3558DFCE}" sibTransId="{77FAB58C-8894-400E-890E-D55D4022ABC3}"/>
    <dgm:cxn modelId="{30FF9180-9E4C-493D-9B79-CC172A3C47F1}" type="presOf" srcId="{068B2D3D-7C18-874F-BC81-6EFB46F914DF}" destId="{BC3F28DC-5045-466D-B53A-9F22A94BCEDB}" srcOrd="0" destOrd="2" presId="urn:microsoft.com/office/officeart/2005/8/layout/hList7"/>
    <dgm:cxn modelId="{43093989-D337-4887-B602-F3E1D9E705D3}" type="presOf" srcId="{DC2F25AB-672D-4E14-A7D5-5E8FB8C5672E}" destId="{C70BDF72-A7DC-41BA-B4F3-16422E3A75D9}" srcOrd="1" destOrd="1" presId="urn:microsoft.com/office/officeart/2005/8/layout/hList7"/>
    <dgm:cxn modelId="{8249F189-13FB-4661-A15F-0541990D4BC5}" type="presOf" srcId="{FAE61686-6035-4B36-ACE0-ECE47DEBC450}" destId="{0511964D-7A89-4E4A-8B33-6D0766F7ACD5}" srcOrd="1" destOrd="2" presId="urn:microsoft.com/office/officeart/2005/8/layout/hList7"/>
    <dgm:cxn modelId="{20D0268F-64FD-479A-A3D0-B62FF0B44DC4}" type="presOf" srcId="{5A740EFB-D9CF-4DDA-BADB-8C0EB1901E39}" destId="{3AD39015-CEB7-4F5E-8BF3-3436D9105FD9}" srcOrd="0" destOrd="0" presId="urn:microsoft.com/office/officeart/2005/8/layout/hList7"/>
    <dgm:cxn modelId="{E425658F-6A51-40A9-959F-BC35EF2F57AC}" srcId="{0E5CE339-1C0F-4C7E-9680-45AF4903768E}" destId="{068B2D3D-7C18-874F-BC81-6EFB46F914DF}" srcOrd="1" destOrd="0" parTransId="{D90ED3D5-8E52-EF44-B061-D50297BFD581}" sibTransId="{4784338D-94C3-0C4B-8AF8-53F96F4945B1}"/>
    <dgm:cxn modelId="{A7137B91-2E1D-4C04-A38D-1C7B5094F648}" type="presOf" srcId="{C3159ADF-9911-475F-BA97-4C7DDF3A047C}" destId="{C70BDF72-A7DC-41BA-B4F3-16422E3A75D9}" srcOrd="1" destOrd="0" presId="urn:microsoft.com/office/officeart/2005/8/layout/hList7"/>
    <dgm:cxn modelId="{2F1E81AD-FE70-496F-87DC-DCAF61A18C1C}" type="presOf" srcId="{7C9273EC-C0B9-4DE7-A129-AE1D700B0477}" destId="{AF11F2E6-FB49-45E6-A70A-F31701BEEBF8}" srcOrd="0" destOrd="0" presId="urn:microsoft.com/office/officeart/2005/8/layout/hList7"/>
    <dgm:cxn modelId="{A93419B0-3616-4D13-9F02-E0F7C148FC7A}" type="presOf" srcId="{397C65D9-BDE0-4470-9B16-2246CE2802A1}" destId="{F4BCF02C-B2BD-4389-B827-5479A28D1FD5}" srcOrd="0" destOrd="1" presId="urn:microsoft.com/office/officeart/2005/8/layout/hList7"/>
    <dgm:cxn modelId="{19C7E4B5-7D6C-45AD-8D4B-D6002DB76D14}" type="presOf" srcId="{397C65D9-BDE0-4470-9B16-2246CE2802A1}" destId="{0511964D-7A89-4E4A-8B33-6D0766F7ACD5}" srcOrd="1" destOrd="1" presId="urn:microsoft.com/office/officeart/2005/8/layout/hList7"/>
    <dgm:cxn modelId="{86375CBC-CF39-459C-90DC-B03F25BB966A}" type="presOf" srcId="{0E5CE339-1C0F-4C7E-9680-45AF4903768E}" destId="{62294B97-6478-4C23-A204-18A601261CF9}" srcOrd="1" destOrd="0" presId="urn:microsoft.com/office/officeart/2005/8/layout/hList7"/>
    <dgm:cxn modelId="{91BBE0D4-BA01-486D-BD2B-AB1193247C85}" srcId="{5A740EFB-D9CF-4DDA-BADB-8C0EB1901E39}" destId="{C3159ADF-9911-475F-BA97-4C7DDF3A047C}" srcOrd="1" destOrd="0" parTransId="{0FDAEAC1-BE67-4A59-94FA-818860AB0AB4}" sibTransId="{7C9273EC-C0B9-4DE7-A129-AE1D700B0477}"/>
    <dgm:cxn modelId="{03AFEBD7-2CAD-474F-8B16-5165BFDE2B1A}" srcId="{0E5CE339-1C0F-4C7E-9680-45AF4903768E}" destId="{0B018B69-1A69-4838-81DF-05EE067B8C1D}" srcOrd="0" destOrd="0" parTransId="{F1C5A149-EC51-4DBD-8B93-14A85B734819}" sibTransId="{7058ACC6-6BCA-465C-A6E9-7D0837F31706}"/>
    <dgm:cxn modelId="{E9439DDB-C841-4BBE-8613-7F70C44A163A}" srcId="{5A740EFB-D9CF-4DDA-BADB-8C0EB1901E39}" destId="{61DB69FF-5238-4D47-BC55-86174544EEE9}" srcOrd="3" destOrd="0" parTransId="{AE175989-AFDB-47F5-B305-F07AB59DD19C}" sibTransId="{A84A85AB-1918-4EE6-8EF1-E1AA066926E7}"/>
    <dgm:cxn modelId="{B0E63CDC-BDE0-4794-9805-898115ED2469}" type="presOf" srcId="{0B018B69-1A69-4838-81DF-05EE067B8C1D}" destId="{BC3F28DC-5045-466D-B53A-9F22A94BCEDB}" srcOrd="0" destOrd="1" presId="urn:microsoft.com/office/officeart/2005/8/layout/hList7"/>
    <dgm:cxn modelId="{C4A6BFDD-9FB7-42BB-BF31-6908B9D1EB6A}" type="presOf" srcId="{CA5DF2BF-70D8-41FA-AC95-29F10335576E}" destId="{A0943316-D245-4BF5-B29D-9137DED344E5}" srcOrd="0" destOrd="2" presId="urn:microsoft.com/office/officeart/2005/8/layout/hList7"/>
    <dgm:cxn modelId="{461940E2-A841-4A1E-8023-0DE4892FE15D}" type="presOf" srcId="{C3159ADF-9911-475F-BA97-4C7DDF3A047C}" destId="{A0943316-D245-4BF5-B29D-9137DED344E5}" srcOrd="0" destOrd="0" presId="urn:microsoft.com/office/officeart/2005/8/layout/hList7"/>
    <dgm:cxn modelId="{C8EE60E8-0347-4B7B-953B-206268C846BD}" srcId="{5A740EFB-D9CF-4DDA-BADB-8C0EB1901E39}" destId="{0E5CE339-1C0F-4C7E-9680-45AF4903768E}" srcOrd="2" destOrd="0" parTransId="{6479BF9F-9C21-4E01-92F4-61A834E6D67D}" sibTransId="{61F41021-F9D3-4A12-A70C-8BF3AD2416A0}"/>
    <dgm:cxn modelId="{B8A686FB-8C46-49AE-9729-F2ED375F31DD}" type="presOf" srcId="{DC2F25AB-672D-4E14-A7D5-5E8FB8C5672E}" destId="{A0943316-D245-4BF5-B29D-9137DED344E5}" srcOrd="0" destOrd="1" presId="urn:microsoft.com/office/officeart/2005/8/layout/hList7"/>
    <dgm:cxn modelId="{9A5903FE-9BDE-4EFA-8562-3D08C1C68EC2}" type="presOf" srcId="{61F41021-F9D3-4A12-A70C-8BF3AD2416A0}" destId="{9A98DD10-9F3A-4311-9776-CFFB9D880B5A}" srcOrd="0" destOrd="0" presId="urn:microsoft.com/office/officeart/2005/8/layout/hList7"/>
    <dgm:cxn modelId="{4A34E7FF-F5D1-440B-87AD-7C9432FFAD65}" srcId="{C3159ADF-9911-475F-BA97-4C7DDF3A047C}" destId="{CA5DF2BF-70D8-41FA-AC95-29F10335576E}" srcOrd="1" destOrd="0" parTransId="{1C7A55FA-2377-440B-AF12-4110D4021D90}" sibTransId="{57730A81-3AAD-486E-AC97-456FEEA81CCA}"/>
    <dgm:cxn modelId="{D32314CF-85C1-43AC-B7A8-7819B97C78CB}" type="presParOf" srcId="{3AD39015-CEB7-4F5E-8BF3-3436D9105FD9}" destId="{08E7E10C-09C2-48E3-BF0E-F216CB87DEC8}" srcOrd="0" destOrd="0" presId="urn:microsoft.com/office/officeart/2005/8/layout/hList7"/>
    <dgm:cxn modelId="{F1C0D07C-ED32-4CFB-9795-00321CA4D4A9}" type="presParOf" srcId="{3AD39015-CEB7-4F5E-8BF3-3436D9105FD9}" destId="{D29C999A-D748-4542-BC9C-88C62750F403}" srcOrd="1" destOrd="0" presId="urn:microsoft.com/office/officeart/2005/8/layout/hList7"/>
    <dgm:cxn modelId="{908C0DDB-8701-4A33-B91D-D973CDEA51C6}" type="presParOf" srcId="{D29C999A-D748-4542-BC9C-88C62750F403}" destId="{1D9F2EA3-64B4-4292-B1C6-029EAC03EBF8}" srcOrd="0" destOrd="0" presId="urn:microsoft.com/office/officeart/2005/8/layout/hList7"/>
    <dgm:cxn modelId="{74A323B5-973A-4C25-AB58-BF0FDC70CEE1}" type="presParOf" srcId="{1D9F2EA3-64B4-4292-B1C6-029EAC03EBF8}" destId="{F4BCF02C-B2BD-4389-B827-5479A28D1FD5}" srcOrd="0" destOrd="0" presId="urn:microsoft.com/office/officeart/2005/8/layout/hList7"/>
    <dgm:cxn modelId="{02E6721D-A5CF-4406-B989-BF691D023326}" type="presParOf" srcId="{1D9F2EA3-64B4-4292-B1C6-029EAC03EBF8}" destId="{0511964D-7A89-4E4A-8B33-6D0766F7ACD5}" srcOrd="1" destOrd="0" presId="urn:microsoft.com/office/officeart/2005/8/layout/hList7"/>
    <dgm:cxn modelId="{84014F4D-2FC6-4585-9D62-4CB671019E74}" type="presParOf" srcId="{1D9F2EA3-64B4-4292-B1C6-029EAC03EBF8}" destId="{A835D256-FD67-454B-8894-0A023FBC54F4}" srcOrd="2" destOrd="0" presId="urn:microsoft.com/office/officeart/2005/8/layout/hList7"/>
    <dgm:cxn modelId="{1F942A6C-05D8-4A2F-A7CC-CCD4921411F0}" type="presParOf" srcId="{1D9F2EA3-64B4-4292-B1C6-029EAC03EBF8}" destId="{0714018C-F061-42B4-B4B5-79936130CBE5}" srcOrd="3" destOrd="0" presId="urn:microsoft.com/office/officeart/2005/8/layout/hList7"/>
    <dgm:cxn modelId="{8FF74CDD-B7AF-41DA-BCAB-4C0B903F6004}" type="presParOf" srcId="{D29C999A-D748-4542-BC9C-88C62750F403}" destId="{4DA2C3AD-88C6-4FDD-9EFE-95B8B866A27B}" srcOrd="1" destOrd="0" presId="urn:microsoft.com/office/officeart/2005/8/layout/hList7"/>
    <dgm:cxn modelId="{E6E2AECA-9294-4F34-A591-87C404BE43D6}" type="presParOf" srcId="{D29C999A-D748-4542-BC9C-88C62750F403}" destId="{6A03741A-91E3-45A8-B779-76AE03172F2F}" srcOrd="2" destOrd="0" presId="urn:microsoft.com/office/officeart/2005/8/layout/hList7"/>
    <dgm:cxn modelId="{3AA65AB8-13B4-45D3-B1AC-76F851FB9D25}" type="presParOf" srcId="{6A03741A-91E3-45A8-B779-76AE03172F2F}" destId="{A0943316-D245-4BF5-B29D-9137DED344E5}" srcOrd="0" destOrd="0" presId="urn:microsoft.com/office/officeart/2005/8/layout/hList7"/>
    <dgm:cxn modelId="{79C7F1AE-D543-46CD-BD23-8D3FDC57E8DB}" type="presParOf" srcId="{6A03741A-91E3-45A8-B779-76AE03172F2F}" destId="{C70BDF72-A7DC-41BA-B4F3-16422E3A75D9}" srcOrd="1" destOrd="0" presId="urn:microsoft.com/office/officeart/2005/8/layout/hList7"/>
    <dgm:cxn modelId="{28CDA616-4623-44F8-A7F0-5D4684E33516}" type="presParOf" srcId="{6A03741A-91E3-45A8-B779-76AE03172F2F}" destId="{9E1633C6-A171-412F-936A-B617FE458174}" srcOrd="2" destOrd="0" presId="urn:microsoft.com/office/officeart/2005/8/layout/hList7"/>
    <dgm:cxn modelId="{11E1D91F-F3C7-42A3-84F9-B768160A95D1}" type="presParOf" srcId="{6A03741A-91E3-45A8-B779-76AE03172F2F}" destId="{4BE0ABA6-6C62-4802-AB31-1F2879C313D1}" srcOrd="3" destOrd="0" presId="urn:microsoft.com/office/officeart/2005/8/layout/hList7"/>
    <dgm:cxn modelId="{5DE5B4D8-B225-4DF0-95EC-1D8FC20C434E}" type="presParOf" srcId="{D29C999A-D748-4542-BC9C-88C62750F403}" destId="{AF11F2E6-FB49-45E6-A70A-F31701BEEBF8}" srcOrd="3" destOrd="0" presId="urn:microsoft.com/office/officeart/2005/8/layout/hList7"/>
    <dgm:cxn modelId="{A50F6647-4C06-458E-84E6-C3800569A8FF}" type="presParOf" srcId="{D29C999A-D748-4542-BC9C-88C62750F403}" destId="{42F8955A-AB14-4843-BBE3-313824630E31}" srcOrd="4" destOrd="0" presId="urn:microsoft.com/office/officeart/2005/8/layout/hList7"/>
    <dgm:cxn modelId="{80A82FEF-B805-4881-815D-5EAE25C52C0A}" type="presParOf" srcId="{42F8955A-AB14-4843-BBE3-313824630E31}" destId="{BC3F28DC-5045-466D-B53A-9F22A94BCEDB}" srcOrd="0" destOrd="0" presId="urn:microsoft.com/office/officeart/2005/8/layout/hList7"/>
    <dgm:cxn modelId="{8E558441-F5BD-4DE3-BD4B-7D95F0856427}" type="presParOf" srcId="{42F8955A-AB14-4843-BBE3-313824630E31}" destId="{62294B97-6478-4C23-A204-18A601261CF9}" srcOrd="1" destOrd="0" presId="urn:microsoft.com/office/officeart/2005/8/layout/hList7"/>
    <dgm:cxn modelId="{B2531FB8-FD5E-4B78-98D4-C23D450B1537}" type="presParOf" srcId="{42F8955A-AB14-4843-BBE3-313824630E31}" destId="{1ADF06B2-7AE2-4BFC-9ED4-23EFD5DFFEA3}" srcOrd="2" destOrd="0" presId="urn:microsoft.com/office/officeart/2005/8/layout/hList7"/>
    <dgm:cxn modelId="{F7F696D4-55B9-4F6B-8B2B-88D4673616E2}" type="presParOf" srcId="{42F8955A-AB14-4843-BBE3-313824630E31}" destId="{C3E482E8-31D7-4D6A-9C24-D25897866E00}" srcOrd="3" destOrd="0" presId="urn:microsoft.com/office/officeart/2005/8/layout/hList7"/>
    <dgm:cxn modelId="{79C3B0A2-9F17-4446-BF62-D8E3C295EB80}" type="presParOf" srcId="{D29C999A-D748-4542-BC9C-88C62750F403}" destId="{9A98DD10-9F3A-4311-9776-CFFB9D880B5A}" srcOrd="5" destOrd="0" presId="urn:microsoft.com/office/officeart/2005/8/layout/hList7"/>
    <dgm:cxn modelId="{9761F048-5D09-4924-AAE0-F48DE9AA964D}" type="presParOf" srcId="{D29C999A-D748-4542-BC9C-88C62750F403}" destId="{6DCFB062-BB6E-4A94-8DC7-C4FED4E8DA04}" srcOrd="6" destOrd="0" presId="urn:microsoft.com/office/officeart/2005/8/layout/hList7"/>
    <dgm:cxn modelId="{8841198A-AEDD-41E6-AA34-44DAD1267133}" type="presParOf" srcId="{6DCFB062-BB6E-4A94-8DC7-C4FED4E8DA04}" destId="{6CCAB6E0-173D-43B5-A263-6DFACE665142}" srcOrd="0" destOrd="0" presId="urn:microsoft.com/office/officeart/2005/8/layout/hList7"/>
    <dgm:cxn modelId="{FD6E64FF-B60B-4AD2-A6F3-83030852C5FE}" type="presParOf" srcId="{6DCFB062-BB6E-4A94-8DC7-C4FED4E8DA04}" destId="{A328D905-49D3-4B14-96AD-CE782A810D57}" srcOrd="1" destOrd="0" presId="urn:microsoft.com/office/officeart/2005/8/layout/hList7"/>
    <dgm:cxn modelId="{590FEF12-9F4B-4DA7-BDF3-53775077FBC8}" type="presParOf" srcId="{6DCFB062-BB6E-4A94-8DC7-C4FED4E8DA04}" destId="{DD2011F8-53F4-44EB-BDE4-01EB516B053D}" srcOrd="2" destOrd="0" presId="urn:microsoft.com/office/officeart/2005/8/layout/hList7"/>
    <dgm:cxn modelId="{B74C67EC-2EA9-43D0-8535-D702F08D8382}" type="presParOf" srcId="{6DCFB062-BB6E-4A94-8DC7-C4FED4E8DA04}" destId="{4B643A4A-319E-469E-84DC-D22048CFB65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E97A1B1-2EE0-4E6D-9AA2-B2ECD2E8357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58B68AF-ACB2-4F81-A78A-65B92654BE76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en-GB"/>
            <a:t>Alternative Materials</a:t>
          </a:r>
        </a:p>
      </dgm:t>
    </dgm:pt>
    <dgm:pt modelId="{A60AA117-8934-4AAA-8215-8D65923B417C}" type="parTrans" cxnId="{B5C687C9-7319-48E1-9B2C-0FAF1260B844}">
      <dgm:prSet/>
      <dgm:spPr/>
      <dgm:t>
        <a:bodyPr/>
        <a:lstStyle/>
        <a:p>
          <a:pPr algn="ctr"/>
          <a:endParaRPr lang="en-GB"/>
        </a:p>
      </dgm:t>
    </dgm:pt>
    <dgm:pt modelId="{AF894CB9-E1A2-46A6-9260-EEE90F98FC4F}" type="sibTrans" cxnId="{B5C687C9-7319-48E1-9B2C-0FAF1260B844}">
      <dgm:prSet/>
      <dgm:spPr/>
      <dgm:t>
        <a:bodyPr/>
        <a:lstStyle/>
        <a:p>
          <a:pPr algn="ctr"/>
          <a:endParaRPr lang="en-GB"/>
        </a:p>
      </dgm:t>
    </dgm:pt>
    <dgm:pt modelId="{69653DB4-3517-498B-BFFB-38408D443794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en-GB"/>
            <a:t>Control System Upgrades</a:t>
          </a:r>
        </a:p>
      </dgm:t>
    </dgm:pt>
    <dgm:pt modelId="{AB4EFDCE-E896-4190-B6BC-7ABF4CABB815}" type="parTrans" cxnId="{5DCAA806-7790-4021-82B9-5CFA646FC0DE}">
      <dgm:prSet/>
      <dgm:spPr/>
      <dgm:t>
        <a:bodyPr/>
        <a:lstStyle/>
        <a:p>
          <a:pPr algn="ctr"/>
          <a:endParaRPr lang="en-GB"/>
        </a:p>
      </dgm:t>
    </dgm:pt>
    <dgm:pt modelId="{006E3FD9-46C5-4701-BDA3-2232E2518AFA}" type="sibTrans" cxnId="{5DCAA806-7790-4021-82B9-5CFA646FC0DE}">
      <dgm:prSet/>
      <dgm:spPr/>
      <dgm:t>
        <a:bodyPr/>
        <a:lstStyle/>
        <a:p>
          <a:pPr algn="ctr"/>
          <a:endParaRPr lang="en-GB"/>
        </a:p>
      </dgm:t>
    </dgm:pt>
    <dgm:pt modelId="{9EDE8B0F-6B30-4835-AADA-2F2F70079932}">
      <dgm:prSet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en-GB"/>
            <a:t>Double Walled Head</a:t>
          </a:r>
        </a:p>
      </dgm:t>
    </dgm:pt>
    <dgm:pt modelId="{88E06E8C-FB76-461A-8EA6-C6651CF2B1A8}" type="parTrans" cxnId="{A9D68F39-8DB2-4493-9CE6-1FDDC8799607}">
      <dgm:prSet/>
      <dgm:spPr/>
      <dgm:t>
        <a:bodyPr/>
        <a:lstStyle/>
        <a:p>
          <a:pPr algn="ctr"/>
          <a:endParaRPr lang="en-GB"/>
        </a:p>
      </dgm:t>
    </dgm:pt>
    <dgm:pt modelId="{A6614402-7665-4CD1-8256-5E4AFB963B10}" type="sibTrans" cxnId="{A9D68F39-8DB2-4493-9CE6-1FDDC8799607}">
      <dgm:prSet/>
      <dgm:spPr/>
      <dgm:t>
        <a:bodyPr/>
        <a:lstStyle/>
        <a:p>
          <a:pPr algn="ctr"/>
          <a:endParaRPr lang="en-GB"/>
        </a:p>
      </dgm:t>
    </dgm:pt>
    <dgm:pt modelId="{EA1B21BC-F3D9-4056-8F7E-10C3F43F41B9}">
      <dgm:prSet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en-GB"/>
            <a:t>Increased Damping at Supports</a:t>
          </a:r>
        </a:p>
      </dgm:t>
    </dgm:pt>
    <dgm:pt modelId="{3A6602DD-D3B3-4063-A3F0-C84D944639AA}" type="parTrans" cxnId="{2AEC4932-7764-4936-B04E-BD07066C40B8}">
      <dgm:prSet/>
      <dgm:spPr/>
      <dgm:t>
        <a:bodyPr/>
        <a:lstStyle/>
        <a:p>
          <a:pPr algn="ctr"/>
          <a:endParaRPr lang="en-GB"/>
        </a:p>
      </dgm:t>
    </dgm:pt>
    <dgm:pt modelId="{A6F086A6-E474-42E9-BF8A-666BECEACAD6}" type="sibTrans" cxnId="{2AEC4932-7764-4936-B04E-BD07066C40B8}">
      <dgm:prSet/>
      <dgm:spPr/>
      <dgm:t>
        <a:bodyPr/>
        <a:lstStyle/>
        <a:p>
          <a:pPr algn="ctr"/>
          <a:endParaRPr lang="en-GB"/>
        </a:p>
      </dgm:t>
    </dgm:pt>
    <dgm:pt modelId="{480E2049-977D-4E06-AF31-5786916E723B}" type="pres">
      <dgm:prSet presAssocID="{CE97A1B1-2EE0-4E6D-9AA2-B2ECD2E83571}" presName="linear" presStyleCnt="0">
        <dgm:presLayoutVars>
          <dgm:animLvl val="lvl"/>
          <dgm:resizeHandles val="exact"/>
        </dgm:presLayoutVars>
      </dgm:prSet>
      <dgm:spPr/>
    </dgm:pt>
    <dgm:pt modelId="{41EB2514-3405-4623-9F80-56F78766F630}" type="pres">
      <dgm:prSet presAssocID="{958B68AF-ACB2-4F81-A78A-65B92654BE7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26554D6-C684-4F5E-9EB0-8C0F396A88E7}" type="pres">
      <dgm:prSet presAssocID="{AF894CB9-E1A2-46A6-9260-EEE90F98FC4F}" presName="spacer" presStyleCnt="0"/>
      <dgm:spPr/>
    </dgm:pt>
    <dgm:pt modelId="{F6626F06-83FB-4964-8AB5-70731D1F9EA8}" type="pres">
      <dgm:prSet presAssocID="{69653DB4-3517-498B-BFFB-38408D44379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E0B8A00-4894-4D69-B3BF-261A50717C45}" type="pres">
      <dgm:prSet presAssocID="{006E3FD9-46C5-4701-BDA3-2232E2518AFA}" presName="spacer" presStyleCnt="0"/>
      <dgm:spPr/>
    </dgm:pt>
    <dgm:pt modelId="{86EC5D41-5A44-41E3-AECB-FBBE99943B93}" type="pres">
      <dgm:prSet presAssocID="{9EDE8B0F-6B30-4835-AADA-2F2F7007993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D5AE118-5F1B-4710-8D73-967F635347F6}" type="pres">
      <dgm:prSet presAssocID="{A6614402-7665-4CD1-8256-5E4AFB963B10}" presName="spacer" presStyleCnt="0"/>
      <dgm:spPr/>
    </dgm:pt>
    <dgm:pt modelId="{3FF8B8C3-B2C5-4B6F-BB23-4A64772C704E}" type="pres">
      <dgm:prSet presAssocID="{EA1B21BC-F3D9-4056-8F7E-10C3F43F41B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51D6106-7D98-417A-8DB3-980E209AB147}" type="presOf" srcId="{69653DB4-3517-498B-BFFB-38408D443794}" destId="{F6626F06-83FB-4964-8AB5-70731D1F9EA8}" srcOrd="0" destOrd="0" presId="urn:microsoft.com/office/officeart/2005/8/layout/vList2"/>
    <dgm:cxn modelId="{5DCAA806-7790-4021-82B9-5CFA646FC0DE}" srcId="{CE97A1B1-2EE0-4E6D-9AA2-B2ECD2E83571}" destId="{69653DB4-3517-498B-BFFB-38408D443794}" srcOrd="1" destOrd="0" parTransId="{AB4EFDCE-E896-4190-B6BC-7ABF4CABB815}" sibTransId="{006E3FD9-46C5-4701-BDA3-2232E2518AFA}"/>
    <dgm:cxn modelId="{F3D95D1A-B17C-46A5-B7FC-14C29CF309EA}" type="presOf" srcId="{CE97A1B1-2EE0-4E6D-9AA2-B2ECD2E83571}" destId="{480E2049-977D-4E06-AF31-5786916E723B}" srcOrd="0" destOrd="0" presId="urn:microsoft.com/office/officeart/2005/8/layout/vList2"/>
    <dgm:cxn modelId="{0FAA2E2C-9476-4979-89C6-529BE77D0F5D}" type="presOf" srcId="{EA1B21BC-F3D9-4056-8F7E-10C3F43F41B9}" destId="{3FF8B8C3-B2C5-4B6F-BB23-4A64772C704E}" srcOrd="0" destOrd="0" presId="urn:microsoft.com/office/officeart/2005/8/layout/vList2"/>
    <dgm:cxn modelId="{A6D69A2E-FD88-42E2-ADA8-B97489C88925}" type="presOf" srcId="{9EDE8B0F-6B30-4835-AADA-2F2F70079932}" destId="{86EC5D41-5A44-41E3-AECB-FBBE99943B93}" srcOrd="0" destOrd="0" presId="urn:microsoft.com/office/officeart/2005/8/layout/vList2"/>
    <dgm:cxn modelId="{2AEC4932-7764-4936-B04E-BD07066C40B8}" srcId="{CE97A1B1-2EE0-4E6D-9AA2-B2ECD2E83571}" destId="{EA1B21BC-F3D9-4056-8F7E-10C3F43F41B9}" srcOrd="3" destOrd="0" parTransId="{3A6602DD-D3B3-4063-A3F0-C84D944639AA}" sibTransId="{A6F086A6-E474-42E9-BF8A-666BECEACAD6}"/>
    <dgm:cxn modelId="{4AE66133-C2EE-49B7-932B-E5F6E0C29B36}" type="presOf" srcId="{958B68AF-ACB2-4F81-A78A-65B92654BE76}" destId="{41EB2514-3405-4623-9F80-56F78766F630}" srcOrd="0" destOrd="0" presId="urn:microsoft.com/office/officeart/2005/8/layout/vList2"/>
    <dgm:cxn modelId="{A9D68F39-8DB2-4493-9CE6-1FDDC8799607}" srcId="{CE97A1B1-2EE0-4E6D-9AA2-B2ECD2E83571}" destId="{9EDE8B0F-6B30-4835-AADA-2F2F70079932}" srcOrd="2" destOrd="0" parTransId="{88E06E8C-FB76-461A-8EA6-C6651CF2B1A8}" sibTransId="{A6614402-7665-4CD1-8256-5E4AFB963B10}"/>
    <dgm:cxn modelId="{B5C687C9-7319-48E1-9B2C-0FAF1260B844}" srcId="{CE97A1B1-2EE0-4E6D-9AA2-B2ECD2E83571}" destId="{958B68AF-ACB2-4F81-A78A-65B92654BE76}" srcOrd="0" destOrd="0" parTransId="{A60AA117-8934-4AAA-8215-8D65923B417C}" sibTransId="{AF894CB9-E1A2-46A6-9260-EEE90F98FC4F}"/>
    <dgm:cxn modelId="{74196D64-318C-4382-BD64-25616AB6D51A}" type="presParOf" srcId="{480E2049-977D-4E06-AF31-5786916E723B}" destId="{41EB2514-3405-4623-9F80-56F78766F630}" srcOrd="0" destOrd="0" presId="urn:microsoft.com/office/officeart/2005/8/layout/vList2"/>
    <dgm:cxn modelId="{65DBD7AB-DDB8-4602-8AAD-600D18B5AF81}" type="presParOf" srcId="{480E2049-977D-4E06-AF31-5786916E723B}" destId="{C26554D6-C684-4F5E-9EB0-8C0F396A88E7}" srcOrd="1" destOrd="0" presId="urn:microsoft.com/office/officeart/2005/8/layout/vList2"/>
    <dgm:cxn modelId="{A67B6B61-16FA-4025-A6C1-97BCA665DEE7}" type="presParOf" srcId="{480E2049-977D-4E06-AF31-5786916E723B}" destId="{F6626F06-83FB-4964-8AB5-70731D1F9EA8}" srcOrd="2" destOrd="0" presId="urn:microsoft.com/office/officeart/2005/8/layout/vList2"/>
    <dgm:cxn modelId="{179B59EE-1176-4063-8F96-CE1CD690C250}" type="presParOf" srcId="{480E2049-977D-4E06-AF31-5786916E723B}" destId="{FE0B8A00-4894-4D69-B3BF-261A50717C45}" srcOrd="3" destOrd="0" presId="urn:microsoft.com/office/officeart/2005/8/layout/vList2"/>
    <dgm:cxn modelId="{7A8BE88D-FDC0-405B-A4BF-0D12272F15E8}" type="presParOf" srcId="{480E2049-977D-4E06-AF31-5786916E723B}" destId="{86EC5D41-5A44-41E3-AECB-FBBE99943B93}" srcOrd="4" destOrd="0" presId="urn:microsoft.com/office/officeart/2005/8/layout/vList2"/>
    <dgm:cxn modelId="{E01D9E34-3FDB-46B5-92D5-33DA94F7013B}" type="presParOf" srcId="{480E2049-977D-4E06-AF31-5786916E723B}" destId="{5D5AE118-5F1B-4710-8D73-967F635347F6}" srcOrd="5" destOrd="0" presId="urn:microsoft.com/office/officeart/2005/8/layout/vList2"/>
    <dgm:cxn modelId="{2B3CD7BA-10C9-494F-887B-AA2538F201F3}" type="presParOf" srcId="{480E2049-977D-4E06-AF31-5786916E723B}" destId="{3FF8B8C3-B2C5-4B6F-BB23-4A64772C704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11BD32F-2F06-40C3-AA73-F7C966326635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8A32D82-E993-4A84-A575-18C753149DEC}">
      <dgm:prSet phldrT="[Text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1</a:t>
          </a:r>
        </a:p>
      </dgm:t>
    </dgm:pt>
    <dgm:pt modelId="{90935272-E050-4CDD-82E0-15EEC2C950F2}" type="parTrans" cxnId="{18D7D9A7-C72E-4401-839E-30F61B4BF16F}">
      <dgm:prSet/>
      <dgm:spPr/>
      <dgm:t>
        <a:bodyPr/>
        <a:lstStyle/>
        <a:p>
          <a:endParaRPr lang="en-GB"/>
        </a:p>
      </dgm:t>
    </dgm:pt>
    <dgm:pt modelId="{E164C1A2-56D3-4C95-9AE5-D12813106D8A}" type="sibTrans" cxnId="{18D7D9A7-C72E-4401-839E-30F61B4BF16F}">
      <dgm:prSet/>
      <dgm:spPr/>
      <dgm:t>
        <a:bodyPr/>
        <a:lstStyle/>
        <a:p>
          <a:endParaRPr lang="en-GB"/>
        </a:p>
      </dgm:t>
    </dgm:pt>
    <dgm:pt modelId="{55A9CC3C-FEAD-4EED-9FC9-D2D0A6567499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2</a:t>
          </a:r>
        </a:p>
      </dgm:t>
    </dgm:pt>
    <dgm:pt modelId="{AEC0DFC7-27D5-40BF-8CD5-CB3274A5269E}" type="parTrans" cxnId="{CF7B6FC2-4498-406B-B41A-CF9AD20D658F}">
      <dgm:prSet/>
      <dgm:spPr/>
      <dgm:t>
        <a:bodyPr/>
        <a:lstStyle/>
        <a:p>
          <a:endParaRPr lang="en-GB"/>
        </a:p>
      </dgm:t>
    </dgm:pt>
    <dgm:pt modelId="{2ADEBF9B-F42C-491A-8B81-DF8E54FC55BB}" type="sibTrans" cxnId="{CF7B6FC2-4498-406B-B41A-CF9AD20D658F}">
      <dgm:prSet/>
      <dgm:spPr/>
      <dgm:t>
        <a:bodyPr/>
        <a:lstStyle/>
        <a:p>
          <a:endParaRPr lang="en-GB"/>
        </a:p>
      </dgm:t>
    </dgm:pt>
    <dgm:pt modelId="{52B4BC8E-FE14-4803-82EC-A8BB6820558A}">
      <dgm:prSet phldrT="[Text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3</a:t>
          </a:r>
        </a:p>
      </dgm:t>
    </dgm:pt>
    <dgm:pt modelId="{9C54E637-5AA6-49B7-9932-48F213A65253}" type="parTrans" cxnId="{8D7056F8-DA71-4A85-82A1-37985BC848D6}">
      <dgm:prSet/>
      <dgm:spPr/>
      <dgm:t>
        <a:bodyPr/>
        <a:lstStyle/>
        <a:p>
          <a:endParaRPr lang="en-GB"/>
        </a:p>
      </dgm:t>
    </dgm:pt>
    <dgm:pt modelId="{9F44998A-0F1E-4D21-BA5D-47BDC43BE062}" type="sibTrans" cxnId="{8D7056F8-DA71-4A85-82A1-37985BC848D6}">
      <dgm:prSet/>
      <dgm:spPr/>
      <dgm:t>
        <a:bodyPr/>
        <a:lstStyle/>
        <a:p>
          <a:endParaRPr lang="en-GB"/>
        </a:p>
      </dgm:t>
    </dgm:pt>
    <dgm:pt modelId="{B32AC68E-6A03-4519-99D5-045EBCDD32F5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4</a:t>
          </a:r>
        </a:p>
      </dgm:t>
    </dgm:pt>
    <dgm:pt modelId="{E56DEFFB-00C0-4950-BBC9-F53805F15E03}" type="parTrans" cxnId="{F4164C0C-8901-4E48-ABB9-96713685DF5D}">
      <dgm:prSet/>
      <dgm:spPr/>
      <dgm:t>
        <a:bodyPr/>
        <a:lstStyle/>
        <a:p>
          <a:endParaRPr lang="en-GB"/>
        </a:p>
      </dgm:t>
    </dgm:pt>
    <dgm:pt modelId="{1905D5A7-A7B4-4DAC-8031-B3791075112B}" type="sibTrans" cxnId="{F4164C0C-8901-4E48-ABB9-96713685DF5D}">
      <dgm:prSet/>
      <dgm:spPr/>
      <dgm:t>
        <a:bodyPr/>
        <a:lstStyle/>
        <a:p>
          <a:endParaRPr lang="en-GB"/>
        </a:p>
      </dgm:t>
    </dgm:pt>
    <dgm:pt modelId="{159A6A96-FD97-4864-AFF3-03FEE265A1A6}">
      <dgm:prSet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GB" dirty="0"/>
            <a:t>5</a:t>
          </a:r>
        </a:p>
      </dgm:t>
    </dgm:pt>
    <dgm:pt modelId="{740952E5-8EAE-4B98-ACFC-1E55AB21ECA3}" type="parTrans" cxnId="{01215D89-0A6C-49CA-B09D-D08D745FE6D9}">
      <dgm:prSet/>
      <dgm:spPr/>
      <dgm:t>
        <a:bodyPr/>
        <a:lstStyle/>
        <a:p>
          <a:endParaRPr lang="en-GB"/>
        </a:p>
      </dgm:t>
    </dgm:pt>
    <dgm:pt modelId="{ABCA9A29-A83C-494E-9467-2F0BEEDD6656}" type="sibTrans" cxnId="{01215D89-0A6C-49CA-B09D-D08D745FE6D9}">
      <dgm:prSet/>
      <dgm:spPr/>
      <dgm:t>
        <a:bodyPr/>
        <a:lstStyle/>
        <a:p>
          <a:endParaRPr lang="en-GB"/>
        </a:p>
      </dgm:t>
    </dgm:pt>
    <dgm:pt modelId="{89546364-EFD9-4458-88F4-6039F429B764}">
      <dgm:prSet/>
      <dgm:spPr/>
      <dgm:t>
        <a:bodyPr/>
        <a:lstStyle/>
        <a:p>
          <a:r>
            <a:rPr lang="en-GB" dirty="0"/>
            <a:t>6</a:t>
          </a:r>
        </a:p>
      </dgm:t>
    </dgm:pt>
    <dgm:pt modelId="{7E7519F2-0E77-458E-AD10-BFD41E44D7FA}" type="parTrans" cxnId="{C2820B51-F8A0-4D98-ABC0-7794617874D7}">
      <dgm:prSet/>
      <dgm:spPr/>
      <dgm:t>
        <a:bodyPr/>
        <a:lstStyle/>
        <a:p>
          <a:endParaRPr lang="en-GB"/>
        </a:p>
      </dgm:t>
    </dgm:pt>
    <dgm:pt modelId="{C1E8A87A-9F63-489C-A319-7FB69182E8E3}" type="sibTrans" cxnId="{C2820B51-F8A0-4D98-ABC0-7794617874D7}">
      <dgm:prSet/>
      <dgm:spPr/>
      <dgm:t>
        <a:bodyPr/>
        <a:lstStyle/>
        <a:p>
          <a:endParaRPr lang="en-GB"/>
        </a:p>
      </dgm:t>
    </dgm:pt>
    <dgm:pt modelId="{8D294A63-394A-4F51-A359-019812CF730B}">
      <dgm:prSet/>
      <dgm:spPr/>
      <dgm:t>
        <a:bodyPr/>
        <a:lstStyle/>
        <a:p>
          <a:r>
            <a:rPr lang="en-GB" dirty="0"/>
            <a:t>7</a:t>
          </a:r>
        </a:p>
      </dgm:t>
    </dgm:pt>
    <dgm:pt modelId="{11689DB3-865B-4C44-80E9-DEE5398BA721}" type="parTrans" cxnId="{4CFFFC16-EEB2-4489-8BFD-F49E59697CAE}">
      <dgm:prSet/>
      <dgm:spPr/>
      <dgm:t>
        <a:bodyPr/>
        <a:lstStyle/>
        <a:p>
          <a:endParaRPr lang="en-GB"/>
        </a:p>
      </dgm:t>
    </dgm:pt>
    <dgm:pt modelId="{A720B9E8-EEB2-4BDD-8815-56EF0292D087}" type="sibTrans" cxnId="{4CFFFC16-EEB2-4489-8BFD-F49E59697CAE}">
      <dgm:prSet/>
      <dgm:spPr/>
      <dgm:t>
        <a:bodyPr/>
        <a:lstStyle/>
        <a:p>
          <a:endParaRPr lang="en-GB"/>
        </a:p>
      </dgm:t>
    </dgm:pt>
    <dgm:pt modelId="{7D5F10F7-F616-45FF-9E2F-390AA8765FF7}" type="pres">
      <dgm:prSet presAssocID="{911BD32F-2F06-40C3-AA73-F7C966326635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43C9A8CF-C817-4E54-AAF2-DCA721FF5408}" type="pres">
      <dgm:prSet presAssocID="{8D294A63-394A-4F51-A359-019812CF730B}" presName="Accent7" presStyleCnt="0"/>
      <dgm:spPr/>
    </dgm:pt>
    <dgm:pt modelId="{A9121B2F-9FB0-4DCC-BA9A-8FBABE42EDFC}" type="pres">
      <dgm:prSet presAssocID="{8D294A63-394A-4F51-A359-019812CF730B}" presName="Accent" presStyleLbl="node1" presStyleIdx="0" presStyleCnt="7"/>
      <dgm:spPr/>
    </dgm:pt>
    <dgm:pt modelId="{278DC083-6B0C-4289-A967-5E3B4ECD499A}" type="pres">
      <dgm:prSet presAssocID="{8D294A63-394A-4F51-A359-019812CF730B}" presName="ParentBackground7" presStyleCnt="0"/>
      <dgm:spPr/>
    </dgm:pt>
    <dgm:pt modelId="{99D5BB89-3930-44DD-9885-0F296C11F88A}" type="pres">
      <dgm:prSet presAssocID="{8D294A63-394A-4F51-A359-019812CF730B}" presName="ParentBackground" presStyleLbl="fgAcc1" presStyleIdx="0" presStyleCnt="7"/>
      <dgm:spPr/>
    </dgm:pt>
    <dgm:pt modelId="{2416133D-9E16-43D5-8561-004624132712}" type="pres">
      <dgm:prSet presAssocID="{8D294A63-394A-4F51-A359-019812CF730B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EF14FA1-8446-430E-B3A2-0FFFFD448963}" type="pres">
      <dgm:prSet presAssocID="{89546364-EFD9-4458-88F4-6039F429B764}" presName="Accent6" presStyleCnt="0"/>
      <dgm:spPr/>
    </dgm:pt>
    <dgm:pt modelId="{8F42912C-F137-49DB-B1A7-B200F7219CB6}" type="pres">
      <dgm:prSet presAssocID="{89546364-EFD9-4458-88F4-6039F429B764}" presName="Accent" presStyleLbl="node1" presStyleIdx="1" presStyleCnt="7"/>
      <dgm:spPr/>
    </dgm:pt>
    <dgm:pt modelId="{6FCE94F5-4F26-406B-A936-1055B6C9E323}" type="pres">
      <dgm:prSet presAssocID="{89546364-EFD9-4458-88F4-6039F429B764}" presName="ParentBackground6" presStyleCnt="0"/>
      <dgm:spPr/>
    </dgm:pt>
    <dgm:pt modelId="{C11EB89F-52BD-41DE-9321-C0C8227FC181}" type="pres">
      <dgm:prSet presAssocID="{89546364-EFD9-4458-88F4-6039F429B764}" presName="ParentBackground" presStyleLbl="fgAcc1" presStyleIdx="1" presStyleCnt="7"/>
      <dgm:spPr/>
    </dgm:pt>
    <dgm:pt modelId="{F02D2E3E-43B9-4D84-B555-8BA89897DA10}" type="pres">
      <dgm:prSet presAssocID="{89546364-EFD9-4458-88F4-6039F429B764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679E119-ADC6-485C-87A5-B9C9633664B6}" type="pres">
      <dgm:prSet presAssocID="{159A6A96-FD97-4864-AFF3-03FEE265A1A6}" presName="Accent5" presStyleCnt="0"/>
      <dgm:spPr/>
    </dgm:pt>
    <dgm:pt modelId="{F81E4647-F694-458A-A49E-7B4C13281BB3}" type="pres">
      <dgm:prSet presAssocID="{159A6A96-FD97-4864-AFF3-03FEE265A1A6}" presName="Accent" presStyleLbl="node1" presStyleIdx="2" presStyleCnt="7"/>
      <dgm:spPr/>
    </dgm:pt>
    <dgm:pt modelId="{7F23E19D-FD19-4B16-87A9-32753D3927B9}" type="pres">
      <dgm:prSet presAssocID="{159A6A96-FD97-4864-AFF3-03FEE265A1A6}" presName="ParentBackground5" presStyleCnt="0"/>
      <dgm:spPr/>
    </dgm:pt>
    <dgm:pt modelId="{5D24E520-8AFD-48C9-A022-7DB86476CC10}" type="pres">
      <dgm:prSet presAssocID="{159A6A96-FD97-4864-AFF3-03FEE265A1A6}" presName="ParentBackground" presStyleLbl="fgAcc1" presStyleIdx="2" presStyleCnt="7"/>
      <dgm:spPr/>
    </dgm:pt>
    <dgm:pt modelId="{20423B0A-3576-4949-85AF-42F5739D01E2}" type="pres">
      <dgm:prSet presAssocID="{159A6A96-FD97-4864-AFF3-03FEE265A1A6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8CA0283-EC94-4101-947F-3905A52D4DE6}" type="pres">
      <dgm:prSet presAssocID="{B32AC68E-6A03-4519-99D5-045EBCDD32F5}" presName="Accent4" presStyleCnt="0"/>
      <dgm:spPr/>
    </dgm:pt>
    <dgm:pt modelId="{5D452AEB-69A7-4BAF-9130-1571D400D5C9}" type="pres">
      <dgm:prSet presAssocID="{B32AC68E-6A03-4519-99D5-045EBCDD32F5}" presName="Accent" presStyleLbl="node1" presStyleIdx="3" presStyleCnt="7"/>
      <dgm:spPr/>
    </dgm:pt>
    <dgm:pt modelId="{97A2CE50-C94A-4FB9-B09E-DE6594DD78FA}" type="pres">
      <dgm:prSet presAssocID="{B32AC68E-6A03-4519-99D5-045EBCDD32F5}" presName="ParentBackground4" presStyleCnt="0"/>
      <dgm:spPr/>
    </dgm:pt>
    <dgm:pt modelId="{DE6F10EE-4D3B-433F-9B52-9A4459E3BB11}" type="pres">
      <dgm:prSet presAssocID="{B32AC68E-6A03-4519-99D5-045EBCDD32F5}" presName="ParentBackground" presStyleLbl="fgAcc1" presStyleIdx="3" presStyleCnt="7"/>
      <dgm:spPr/>
    </dgm:pt>
    <dgm:pt modelId="{579404B2-B02D-4812-AD1F-AEE167711081}" type="pres">
      <dgm:prSet presAssocID="{B32AC68E-6A03-4519-99D5-045EBCDD32F5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756DE7A4-0DCC-45E2-8BF5-3AF42E437736}" type="pres">
      <dgm:prSet presAssocID="{52B4BC8E-FE14-4803-82EC-A8BB6820558A}" presName="Accent3" presStyleCnt="0"/>
      <dgm:spPr/>
    </dgm:pt>
    <dgm:pt modelId="{87F47F0D-2FD3-4F1F-928A-DEB9F87DF1AB}" type="pres">
      <dgm:prSet presAssocID="{52B4BC8E-FE14-4803-82EC-A8BB6820558A}" presName="Accent" presStyleLbl="node1" presStyleIdx="4" presStyleCnt="7"/>
      <dgm:spPr/>
    </dgm:pt>
    <dgm:pt modelId="{25024989-4FDE-48AE-AF45-801779AF30E3}" type="pres">
      <dgm:prSet presAssocID="{52B4BC8E-FE14-4803-82EC-A8BB6820558A}" presName="ParentBackground3" presStyleCnt="0"/>
      <dgm:spPr/>
    </dgm:pt>
    <dgm:pt modelId="{BB734570-0160-430A-B991-F085E19FFBB9}" type="pres">
      <dgm:prSet presAssocID="{52B4BC8E-FE14-4803-82EC-A8BB6820558A}" presName="ParentBackground" presStyleLbl="fgAcc1" presStyleIdx="4" presStyleCnt="7"/>
      <dgm:spPr/>
    </dgm:pt>
    <dgm:pt modelId="{27B7AE1B-E212-481A-9E32-E81ABA95E3C3}" type="pres">
      <dgm:prSet presAssocID="{52B4BC8E-FE14-4803-82EC-A8BB6820558A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A26D2A4-2312-4AE0-9C54-086709166D30}" type="pres">
      <dgm:prSet presAssocID="{55A9CC3C-FEAD-4EED-9FC9-D2D0A6567499}" presName="Accent2" presStyleCnt="0"/>
      <dgm:spPr/>
    </dgm:pt>
    <dgm:pt modelId="{6E3C7EA1-4689-4F36-BAB9-68C23D04D390}" type="pres">
      <dgm:prSet presAssocID="{55A9CC3C-FEAD-4EED-9FC9-D2D0A6567499}" presName="Accent" presStyleLbl="node1" presStyleIdx="5" presStyleCnt="7"/>
      <dgm:spPr/>
    </dgm:pt>
    <dgm:pt modelId="{B0B22C12-3B95-4784-9AC8-2BD946E5FCAE}" type="pres">
      <dgm:prSet presAssocID="{55A9CC3C-FEAD-4EED-9FC9-D2D0A6567499}" presName="ParentBackground2" presStyleCnt="0"/>
      <dgm:spPr/>
    </dgm:pt>
    <dgm:pt modelId="{62099C05-1A53-4D39-93E9-82497BA20D33}" type="pres">
      <dgm:prSet presAssocID="{55A9CC3C-FEAD-4EED-9FC9-D2D0A6567499}" presName="ParentBackground" presStyleLbl="fgAcc1" presStyleIdx="5" presStyleCnt="7"/>
      <dgm:spPr/>
    </dgm:pt>
    <dgm:pt modelId="{94852AA7-3669-4574-8B13-D16AF83D39AF}" type="pres">
      <dgm:prSet presAssocID="{55A9CC3C-FEAD-4EED-9FC9-D2D0A6567499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F942EAE-F028-458E-BE57-AF0310203B28}" type="pres">
      <dgm:prSet presAssocID="{98A32D82-E993-4A84-A575-18C753149DEC}" presName="Accent1" presStyleCnt="0"/>
      <dgm:spPr/>
    </dgm:pt>
    <dgm:pt modelId="{B6D5376A-B46B-4997-B4EC-CEA1D9B09C37}" type="pres">
      <dgm:prSet presAssocID="{98A32D82-E993-4A84-A575-18C753149DEC}" presName="Accent" presStyleLbl="node1" presStyleIdx="6" presStyleCnt="7"/>
      <dgm:spPr/>
    </dgm:pt>
    <dgm:pt modelId="{B68E70D2-9DCB-4DBB-87A0-35865A7848DA}" type="pres">
      <dgm:prSet presAssocID="{98A32D82-E993-4A84-A575-18C753149DEC}" presName="ParentBackground1" presStyleCnt="0"/>
      <dgm:spPr/>
    </dgm:pt>
    <dgm:pt modelId="{DD5C418B-C7B2-43E7-8501-2987E7EC7541}" type="pres">
      <dgm:prSet presAssocID="{98A32D82-E993-4A84-A575-18C753149DEC}" presName="ParentBackground" presStyleLbl="fgAcc1" presStyleIdx="6" presStyleCnt="7"/>
      <dgm:spPr/>
    </dgm:pt>
    <dgm:pt modelId="{9EB93801-A87A-4B84-AAC6-9A9C31F5033F}" type="pres">
      <dgm:prSet presAssocID="{98A32D82-E993-4A84-A575-18C753149DEC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2F148B01-A527-49FD-B219-D22151390CC2}" type="presOf" srcId="{52B4BC8E-FE14-4803-82EC-A8BB6820558A}" destId="{27B7AE1B-E212-481A-9E32-E81ABA95E3C3}" srcOrd="1" destOrd="0" presId="urn:microsoft.com/office/officeart/2011/layout/CircleProcess"/>
    <dgm:cxn modelId="{76398107-0B93-455C-ADA6-C022CD587519}" type="presOf" srcId="{52B4BC8E-FE14-4803-82EC-A8BB6820558A}" destId="{BB734570-0160-430A-B991-F085E19FFBB9}" srcOrd="0" destOrd="0" presId="urn:microsoft.com/office/officeart/2011/layout/CircleProcess"/>
    <dgm:cxn modelId="{F4164C0C-8901-4E48-ABB9-96713685DF5D}" srcId="{911BD32F-2F06-40C3-AA73-F7C966326635}" destId="{B32AC68E-6A03-4519-99D5-045EBCDD32F5}" srcOrd="3" destOrd="0" parTransId="{E56DEFFB-00C0-4950-BBC9-F53805F15E03}" sibTransId="{1905D5A7-A7B4-4DAC-8031-B3791075112B}"/>
    <dgm:cxn modelId="{6AAA4B10-69F5-403F-95FF-2A53C9757ED1}" type="presOf" srcId="{55A9CC3C-FEAD-4EED-9FC9-D2D0A6567499}" destId="{62099C05-1A53-4D39-93E9-82497BA20D33}" srcOrd="0" destOrd="0" presId="urn:microsoft.com/office/officeart/2011/layout/CircleProcess"/>
    <dgm:cxn modelId="{4CFFFC16-EEB2-4489-8BFD-F49E59697CAE}" srcId="{911BD32F-2F06-40C3-AA73-F7C966326635}" destId="{8D294A63-394A-4F51-A359-019812CF730B}" srcOrd="6" destOrd="0" parTransId="{11689DB3-865B-4C44-80E9-DEE5398BA721}" sibTransId="{A720B9E8-EEB2-4BDD-8815-56EF0292D087}"/>
    <dgm:cxn modelId="{3832871C-A3EF-43D3-A275-9993B6FBC39E}" type="presOf" srcId="{159A6A96-FD97-4864-AFF3-03FEE265A1A6}" destId="{20423B0A-3576-4949-85AF-42F5739D01E2}" srcOrd="1" destOrd="0" presId="urn:microsoft.com/office/officeart/2011/layout/CircleProcess"/>
    <dgm:cxn modelId="{B4C3D42E-6245-497F-B30E-0628316D53A7}" type="presOf" srcId="{89546364-EFD9-4458-88F4-6039F429B764}" destId="{F02D2E3E-43B9-4D84-B555-8BA89897DA10}" srcOrd="1" destOrd="0" presId="urn:microsoft.com/office/officeart/2011/layout/CircleProcess"/>
    <dgm:cxn modelId="{1DA4C541-F51E-4184-820F-36BF760657D0}" type="presOf" srcId="{98A32D82-E993-4A84-A575-18C753149DEC}" destId="{DD5C418B-C7B2-43E7-8501-2987E7EC7541}" srcOrd="0" destOrd="0" presId="urn:microsoft.com/office/officeart/2011/layout/CircleProcess"/>
    <dgm:cxn modelId="{8233E247-13BE-4F16-A10E-E59C7EC429C0}" type="presOf" srcId="{55A9CC3C-FEAD-4EED-9FC9-D2D0A6567499}" destId="{94852AA7-3669-4574-8B13-D16AF83D39AF}" srcOrd="1" destOrd="0" presId="urn:microsoft.com/office/officeart/2011/layout/CircleProcess"/>
    <dgm:cxn modelId="{C2820B51-F8A0-4D98-ABC0-7794617874D7}" srcId="{911BD32F-2F06-40C3-AA73-F7C966326635}" destId="{89546364-EFD9-4458-88F4-6039F429B764}" srcOrd="5" destOrd="0" parTransId="{7E7519F2-0E77-458E-AD10-BFD41E44D7FA}" sibTransId="{C1E8A87A-9F63-489C-A319-7FB69182E8E3}"/>
    <dgm:cxn modelId="{A5771771-055A-4593-A308-D9A0C9A9C03B}" type="presOf" srcId="{8D294A63-394A-4F51-A359-019812CF730B}" destId="{2416133D-9E16-43D5-8561-004624132712}" srcOrd="1" destOrd="0" presId="urn:microsoft.com/office/officeart/2011/layout/CircleProcess"/>
    <dgm:cxn modelId="{C2D91F79-7209-4B95-AF83-AA16E6F07370}" type="presOf" srcId="{8D294A63-394A-4F51-A359-019812CF730B}" destId="{99D5BB89-3930-44DD-9885-0F296C11F88A}" srcOrd="0" destOrd="0" presId="urn:microsoft.com/office/officeart/2011/layout/CircleProcess"/>
    <dgm:cxn modelId="{1A7C0C7F-4955-4000-850E-A5A29F820FF6}" type="presOf" srcId="{98A32D82-E993-4A84-A575-18C753149DEC}" destId="{9EB93801-A87A-4B84-AAC6-9A9C31F5033F}" srcOrd="1" destOrd="0" presId="urn:microsoft.com/office/officeart/2011/layout/CircleProcess"/>
    <dgm:cxn modelId="{3F719B85-F979-46DB-B699-76AD8D031C83}" type="presOf" srcId="{89546364-EFD9-4458-88F4-6039F429B764}" destId="{C11EB89F-52BD-41DE-9321-C0C8227FC181}" srcOrd="0" destOrd="0" presId="urn:microsoft.com/office/officeart/2011/layout/CircleProcess"/>
    <dgm:cxn modelId="{01215D89-0A6C-49CA-B09D-D08D745FE6D9}" srcId="{911BD32F-2F06-40C3-AA73-F7C966326635}" destId="{159A6A96-FD97-4864-AFF3-03FEE265A1A6}" srcOrd="4" destOrd="0" parTransId="{740952E5-8EAE-4B98-ACFC-1E55AB21ECA3}" sibTransId="{ABCA9A29-A83C-494E-9467-2F0BEEDD6656}"/>
    <dgm:cxn modelId="{04145691-39FF-4E1C-B68C-266258C3B38B}" type="presOf" srcId="{B32AC68E-6A03-4519-99D5-045EBCDD32F5}" destId="{579404B2-B02D-4812-AD1F-AEE167711081}" srcOrd="1" destOrd="0" presId="urn:microsoft.com/office/officeart/2011/layout/CircleProcess"/>
    <dgm:cxn modelId="{18D7D9A7-C72E-4401-839E-30F61B4BF16F}" srcId="{911BD32F-2F06-40C3-AA73-F7C966326635}" destId="{98A32D82-E993-4A84-A575-18C753149DEC}" srcOrd="0" destOrd="0" parTransId="{90935272-E050-4CDD-82E0-15EEC2C950F2}" sibTransId="{E164C1A2-56D3-4C95-9AE5-D12813106D8A}"/>
    <dgm:cxn modelId="{27111EB1-AB19-4247-A5AC-6344612ABABE}" type="presOf" srcId="{B32AC68E-6A03-4519-99D5-045EBCDD32F5}" destId="{DE6F10EE-4D3B-433F-9B52-9A4459E3BB11}" srcOrd="0" destOrd="0" presId="urn:microsoft.com/office/officeart/2011/layout/CircleProcess"/>
    <dgm:cxn modelId="{CF7B6FC2-4498-406B-B41A-CF9AD20D658F}" srcId="{911BD32F-2F06-40C3-AA73-F7C966326635}" destId="{55A9CC3C-FEAD-4EED-9FC9-D2D0A6567499}" srcOrd="1" destOrd="0" parTransId="{AEC0DFC7-27D5-40BF-8CD5-CB3274A5269E}" sibTransId="{2ADEBF9B-F42C-491A-8B81-DF8E54FC55BB}"/>
    <dgm:cxn modelId="{B5A1BDD1-8DF7-4510-8E95-C27020F55031}" type="presOf" srcId="{159A6A96-FD97-4864-AFF3-03FEE265A1A6}" destId="{5D24E520-8AFD-48C9-A022-7DB86476CC10}" srcOrd="0" destOrd="0" presId="urn:microsoft.com/office/officeart/2011/layout/CircleProcess"/>
    <dgm:cxn modelId="{EB3C41F0-4315-4066-AC7D-21180D4284F0}" type="presOf" srcId="{911BD32F-2F06-40C3-AA73-F7C966326635}" destId="{7D5F10F7-F616-45FF-9E2F-390AA8765FF7}" srcOrd="0" destOrd="0" presId="urn:microsoft.com/office/officeart/2011/layout/CircleProcess"/>
    <dgm:cxn modelId="{8D7056F8-DA71-4A85-82A1-37985BC848D6}" srcId="{911BD32F-2F06-40C3-AA73-F7C966326635}" destId="{52B4BC8E-FE14-4803-82EC-A8BB6820558A}" srcOrd="2" destOrd="0" parTransId="{9C54E637-5AA6-49B7-9932-48F213A65253}" sibTransId="{9F44998A-0F1E-4D21-BA5D-47BDC43BE062}"/>
    <dgm:cxn modelId="{7D235A29-58D6-4EBD-B3DA-A324F7E1CC2C}" type="presParOf" srcId="{7D5F10F7-F616-45FF-9E2F-390AA8765FF7}" destId="{43C9A8CF-C817-4E54-AAF2-DCA721FF5408}" srcOrd="0" destOrd="0" presId="urn:microsoft.com/office/officeart/2011/layout/CircleProcess"/>
    <dgm:cxn modelId="{6335D627-7E5B-487A-AB31-5928DCCFE68D}" type="presParOf" srcId="{43C9A8CF-C817-4E54-AAF2-DCA721FF5408}" destId="{A9121B2F-9FB0-4DCC-BA9A-8FBABE42EDFC}" srcOrd="0" destOrd="0" presId="urn:microsoft.com/office/officeart/2011/layout/CircleProcess"/>
    <dgm:cxn modelId="{C782D45F-7759-4845-B1FF-D88CE8551B99}" type="presParOf" srcId="{7D5F10F7-F616-45FF-9E2F-390AA8765FF7}" destId="{278DC083-6B0C-4289-A967-5E3B4ECD499A}" srcOrd="1" destOrd="0" presId="urn:microsoft.com/office/officeart/2011/layout/CircleProcess"/>
    <dgm:cxn modelId="{397AD398-685B-48A1-8BDE-83549FDBF794}" type="presParOf" srcId="{278DC083-6B0C-4289-A967-5E3B4ECD499A}" destId="{99D5BB89-3930-44DD-9885-0F296C11F88A}" srcOrd="0" destOrd="0" presId="urn:microsoft.com/office/officeart/2011/layout/CircleProcess"/>
    <dgm:cxn modelId="{3A6F8B49-9164-4874-9A3F-F73C95DA6371}" type="presParOf" srcId="{7D5F10F7-F616-45FF-9E2F-390AA8765FF7}" destId="{2416133D-9E16-43D5-8561-004624132712}" srcOrd="2" destOrd="0" presId="urn:microsoft.com/office/officeart/2011/layout/CircleProcess"/>
    <dgm:cxn modelId="{17DAB76E-2D9D-40E0-A179-62539B1D3D94}" type="presParOf" srcId="{7D5F10F7-F616-45FF-9E2F-390AA8765FF7}" destId="{8EF14FA1-8446-430E-B3A2-0FFFFD448963}" srcOrd="3" destOrd="0" presId="urn:microsoft.com/office/officeart/2011/layout/CircleProcess"/>
    <dgm:cxn modelId="{4B927441-FE23-4308-A5BA-859DFA53D668}" type="presParOf" srcId="{8EF14FA1-8446-430E-B3A2-0FFFFD448963}" destId="{8F42912C-F137-49DB-B1A7-B200F7219CB6}" srcOrd="0" destOrd="0" presId="urn:microsoft.com/office/officeart/2011/layout/CircleProcess"/>
    <dgm:cxn modelId="{1A68250A-AA14-4508-92D6-56D36F10AF03}" type="presParOf" srcId="{7D5F10F7-F616-45FF-9E2F-390AA8765FF7}" destId="{6FCE94F5-4F26-406B-A936-1055B6C9E323}" srcOrd="4" destOrd="0" presId="urn:microsoft.com/office/officeart/2011/layout/CircleProcess"/>
    <dgm:cxn modelId="{F5A6EE1E-9E15-4EA5-8632-B45BA807A27B}" type="presParOf" srcId="{6FCE94F5-4F26-406B-A936-1055B6C9E323}" destId="{C11EB89F-52BD-41DE-9321-C0C8227FC181}" srcOrd="0" destOrd="0" presId="urn:microsoft.com/office/officeart/2011/layout/CircleProcess"/>
    <dgm:cxn modelId="{282929EA-9F89-42F0-A87D-29EB20422BB1}" type="presParOf" srcId="{7D5F10F7-F616-45FF-9E2F-390AA8765FF7}" destId="{F02D2E3E-43B9-4D84-B555-8BA89897DA10}" srcOrd="5" destOrd="0" presId="urn:microsoft.com/office/officeart/2011/layout/CircleProcess"/>
    <dgm:cxn modelId="{8212FC00-36F5-4093-8653-D1725070BAE8}" type="presParOf" srcId="{7D5F10F7-F616-45FF-9E2F-390AA8765FF7}" destId="{A679E119-ADC6-485C-87A5-B9C9633664B6}" srcOrd="6" destOrd="0" presId="urn:microsoft.com/office/officeart/2011/layout/CircleProcess"/>
    <dgm:cxn modelId="{E2FC310A-83F9-4978-8CC8-EAD9391D7375}" type="presParOf" srcId="{A679E119-ADC6-485C-87A5-B9C9633664B6}" destId="{F81E4647-F694-458A-A49E-7B4C13281BB3}" srcOrd="0" destOrd="0" presId="urn:microsoft.com/office/officeart/2011/layout/CircleProcess"/>
    <dgm:cxn modelId="{C17C1F9D-3DC3-4F18-9D83-799A39BB20E4}" type="presParOf" srcId="{7D5F10F7-F616-45FF-9E2F-390AA8765FF7}" destId="{7F23E19D-FD19-4B16-87A9-32753D3927B9}" srcOrd="7" destOrd="0" presId="urn:microsoft.com/office/officeart/2011/layout/CircleProcess"/>
    <dgm:cxn modelId="{7CE63EEF-E4CF-4578-872E-7C70B4CFB293}" type="presParOf" srcId="{7F23E19D-FD19-4B16-87A9-32753D3927B9}" destId="{5D24E520-8AFD-48C9-A022-7DB86476CC10}" srcOrd="0" destOrd="0" presId="urn:microsoft.com/office/officeart/2011/layout/CircleProcess"/>
    <dgm:cxn modelId="{14137A98-FAC5-4437-A355-B888A4131D35}" type="presParOf" srcId="{7D5F10F7-F616-45FF-9E2F-390AA8765FF7}" destId="{20423B0A-3576-4949-85AF-42F5739D01E2}" srcOrd="8" destOrd="0" presId="urn:microsoft.com/office/officeart/2011/layout/CircleProcess"/>
    <dgm:cxn modelId="{25A4B81F-8B05-4DA1-A715-5C137E31C072}" type="presParOf" srcId="{7D5F10F7-F616-45FF-9E2F-390AA8765FF7}" destId="{A8CA0283-EC94-4101-947F-3905A52D4DE6}" srcOrd="9" destOrd="0" presId="urn:microsoft.com/office/officeart/2011/layout/CircleProcess"/>
    <dgm:cxn modelId="{4800088D-02C7-408E-859C-2F4D8DE05611}" type="presParOf" srcId="{A8CA0283-EC94-4101-947F-3905A52D4DE6}" destId="{5D452AEB-69A7-4BAF-9130-1571D400D5C9}" srcOrd="0" destOrd="0" presId="urn:microsoft.com/office/officeart/2011/layout/CircleProcess"/>
    <dgm:cxn modelId="{5DE7BFB5-3556-4494-A0F6-C8E259DCAE4E}" type="presParOf" srcId="{7D5F10F7-F616-45FF-9E2F-390AA8765FF7}" destId="{97A2CE50-C94A-4FB9-B09E-DE6594DD78FA}" srcOrd="10" destOrd="0" presId="urn:microsoft.com/office/officeart/2011/layout/CircleProcess"/>
    <dgm:cxn modelId="{600E8053-9F77-4068-B817-D991FD263728}" type="presParOf" srcId="{97A2CE50-C94A-4FB9-B09E-DE6594DD78FA}" destId="{DE6F10EE-4D3B-433F-9B52-9A4459E3BB11}" srcOrd="0" destOrd="0" presId="urn:microsoft.com/office/officeart/2011/layout/CircleProcess"/>
    <dgm:cxn modelId="{6234D812-E9DA-4FD9-8138-0E1C9E6053F7}" type="presParOf" srcId="{7D5F10F7-F616-45FF-9E2F-390AA8765FF7}" destId="{579404B2-B02D-4812-AD1F-AEE167711081}" srcOrd="11" destOrd="0" presId="urn:microsoft.com/office/officeart/2011/layout/CircleProcess"/>
    <dgm:cxn modelId="{5E700F7E-90DD-4867-BBAB-3E56AEF2F2DB}" type="presParOf" srcId="{7D5F10F7-F616-45FF-9E2F-390AA8765FF7}" destId="{756DE7A4-0DCC-45E2-8BF5-3AF42E437736}" srcOrd="12" destOrd="0" presId="urn:microsoft.com/office/officeart/2011/layout/CircleProcess"/>
    <dgm:cxn modelId="{53CC2F00-E93E-4801-ABC7-988E549EDAF2}" type="presParOf" srcId="{756DE7A4-0DCC-45E2-8BF5-3AF42E437736}" destId="{87F47F0D-2FD3-4F1F-928A-DEB9F87DF1AB}" srcOrd="0" destOrd="0" presId="urn:microsoft.com/office/officeart/2011/layout/CircleProcess"/>
    <dgm:cxn modelId="{70758D02-54C5-4B35-B3DA-7046B923CDBA}" type="presParOf" srcId="{7D5F10F7-F616-45FF-9E2F-390AA8765FF7}" destId="{25024989-4FDE-48AE-AF45-801779AF30E3}" srcOrd="13" destOrd="0" presId="urn:microsoft.com/office/officeart/2011/layout/CircleProcess"/>
    <dgm:cxn modelId="{7A3C4E0D-C3C4-4D97-84B7-10CD9F44654C}" type="presParOf" srcId="{25024989-4FDE-48AE-AF45-801779AF30E3}" destId="{BB734570-0160-430A-B991-F085E19FFBB9}" srcOrd="0" destOrd="0" presId="urn:microsoft.com/office/officeart/2011/layout/CircleProcess"/>
    <dgm:cxn modelId="{2829B96C-0C2D-4487-BFC5-A940453815CE}" type="presParOf" srcId="{7D5F10F7-F616-45FF-9E2F-390AA8765FF7}" destId="{27B7AE1B-E212-481A-9E32-E81ABA95E3C3}" srcOrd="14" destOrd="0" presId="urn:microsoft.com/office/officeart/2011/layout/CircleProcess"/>
    <dgm:cxn modelId="{5ECB7A5A-BDEC-4A7A-AE20-1B064BF56753}" type="presParOf" srcId="{7D5F10F7-F616-45FF-9E2F-390AA8765FF7}" destId="{BA26D2A4-2312-4AE0-9C54-086709166D30}" srcOrd="15" destOrd="0" presId="urn:microsoft.com/office/officeart/2011/layout/CircleProcess"/>
    <dgm:cxn modelId="{5FE221E6-A408-421E-9454-D62D2E284548}" type="presParOf" srcId="{BA26D2A4-2312-4AE0-9C54-086709166D30}" destId="{6E3C7EA1-4689-4F36-BAB9-68C23D04D390}" srcOrd="0" destOrd="0" presId="urn:microsoft.com/office/officeart/2011/layout/CircleProcess"/>
    <dgm:cxn modelId="{75BC934C-708C-4F88-A26F-706FF346A86D}" type="presParOf" srcId="{7D5F10F7-F616-45FF-9E2F-390AA8765FF7}" destId="{B0B22C12-3B95-4784-9AC8-2BD946E5FCAE}" srcOrd="16" destOrd="0" presId="urn:microsoft.com/office/officeart/2011/layout/CircleProcess"/>
    <dgm:cxn modelId="{24054BD2-F69D-44F3-A66C-74FE30DAEFDC}" type="presParOf" srcId="{B0B22C12-3B95-4784-9AC8-2BD946E5FCAE}" destId="{62099C05-1A53-4D39-93E9-82497BA20D33}" srcOrd="0" destOrd="0" presId="urn:microsoft.com/office/officeart/2011/layout/CircleProcess"/>
    <dgm:cxn modelId="{F1E5BE14-9E45-48B1-A6B8-7D05A0914CDE}" type="presParOf" srcId="{7D5F10F7-F616-45FF-9E2F-390AA8765FF7}" destId="{94852AA7-3669-4574-8B13-D16AF83D39AF}" srcOrd="17" destOrd="0" presId="urn:microsoft.com/office/officeart/2011/layout/CircleProcess"/>
    <dgm:cxn modelId="{7644E25B-862B-4AE4-8BD9-33E11352C63B}" type="presParOf" srcId="{7D5F10F7-F616-45FF-9E2F-390AA8765FF7}" destId="{BF942EAE-F028-458E-BE57-AF0310203B28}" srcOrd="18" destOrd="0" presId="urn:microsoft.com/office/officeart/2011/layout/CircleProcess"/>
    <dgm:cxn modelId="{D9AE7E88-C42E-4CBD-B9BF-F849A6B61C97}" type="presParOf" srcId="{BF942EAE-F028-458E-BE57-AF0310203B28}" destId="{B6D5376A-B46B-4997-B4EC-CEA1D9B09C37}" srcOrd="0" destOrd="0" presId="urn:microsoft.com/office/officeart/2011/layout/CircleProcess"/>
    <dgm:cxn modelId="{1F73F84E-7A17-4128-ABE6-4B62663271F0}" type="presParOf" srcId="{7D5F10F7-F616-45FF-9E2F-390AA8765FF7}" destId="{B68E70D2-9DCB-4DBB-87A0-35865A7848DA}" srcOrd="19" destOrd="0" presId="urn:microsoft.com/office/officeart/2011/layout/CircleProcess"/>
    <dgm:cxn modelId="{95EAC807-FD90-4EE2-8874-7BF5B8C3AC1E}" type="presParOf" srcId="{B68E70D2-9DCB-4DBB-87A0-35865A7848DA}" destId="{DD5C418B-C7B2-43E7-8501-2987E7EC7541}" srcOrd="0" destOrd="0" presId="urn:microsoft.com/office/officeart/2011/layout/CircleProcess"/>
    <dgm:cxn modelId="{DB75B641-CDF3-4515-96D9-9110D5BDDB99}" type="presParOf" srcId="{7D5F10F7-F616-45FF-9E2F-390AA8765FF7}" destId="{9EB93801-A87A-4B84-AAC6-9A9C31F5033F}" srcOrd="2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21B2F-9FB0-4DCC-BA9A-8FBABE42EDFC}">
      <dsp:nvSpPr>
        <dsp:cNvPr id="0" name=""/>
        <dsp:cNvSpPr/>
      </dsp:nvSpPr>
      <dsp:spPr>
        <a:xfrm>
          <a:off x="7736718" y="229086"/>
          <a:ext cx="607142" cy="6069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5BB89-3930-44DD-9885-0F296C11F88A}">
      <dsp:nvSpPr>
        <dsp:cNvPr id="0" name=""/>
        <dsp:cNvSpPr/>
      </dsp:nvSpPr>
      <dsp:spPr>
        <a:xfrm>
          <a:off x="7757345" y="249321"/>
          <a:ext cx="566337" cy="5664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7</a:t>
          </a:r>
        </a:p>
      </dsp:txBody>
      <dsp:txXfrm>
        <a:off x="7838058" y="330263"/>
        <a:ext cx="404462" cy="404601"/>
      </dsp:txXfrm>
    </dsp:sp>
    <dsp:sp modelId="{8F42912C-F137-49DB-B1A7-B200F7219CB6}">
      <dsp:nvSpPr>
        <dsp:cNvPr id="0" name=""/>
        <dsp:cNvSpPr/>
      </dsp:nvSpPr>
      <dsp:spPr>
        <a:xfrm rot="2700000">
          <a:off x="7109700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EB89F-52BD-41DE-9321-C0C8227FC181}">
      <dsp:nvSpPr>
        <dsp:cNvPr id="0" name=""/>
        <dsp:cNvSpPr/>
      </dsp:nvSpPr>
      <dsp:spPr>
        <a:xfrm>
          <a:off x="7130024" y="249321"/>
          <a:ext cx="566337" cy="5664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6</a:t>
          </a:r>
        </a:p>
      </dsp:txBody>
      <dsp:txXfrm>
        <a:off x="7210737" y="330263"/>
        <a:ext cx="404462" cy="404601"/>
      </dsp:txXfrm>
    </dsp:sp>
    <dsp:sp modelId="{F81E4647-F694-458A-A49E-7B4C13281BB3}">
      <dsp:nvSpPr>
        <dsp:cNvPr id="0" name=""/>
        <dsp:cNvSpPr/>
      </dsp:nvSpPr>
      <dsp:spPr>
        <a:xfrm rot="2700000">
          <a:off x="6482828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4E520-8AFD-48C9-A022-7DB86476CC10}">
      <dsp:nvSpPr>
        <dsp:cNvPr id="0" name=""/>
        <dsp:cNvSpPr/>
      </dsp:nvSpPr>
      <dsp:spPr>
        <a:xfrm>
          <a:off x="6502704" y="249321"/>
          <a:ext cx="566337" cy="5664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5</a:t>
          </a:r>
        </a:p>
      </dsp:txBody>
      <dsp:txXfrm>
        <a:off x="6583865" y="330263"/>
        <a:ext cx="404462" cy="404601"/>
      </dsp:txXfrm>
    </dsp:sp>
    <dsp:sp modelId="{5D452AEB-69A7-4BAF-9130-1571D400D5C9}">
      <dsp:nvSpPr>
        <dsp:cNvPr id="0" name=""/>
        <dsp:cNvSpPr/>
      </dsp:nvSpPr>
      <dsp:spPr>
        <a:xfrm rot="2700000">
          <a:off x="5855508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F10EE-4D3B-433F-9B52-9A4459E3BB11}">
      <dsp:nvSpPr>
        <dsp:cNvPr id="0" name=""/>
        <dsp:cNvSpPr/>
      </dsp:nvSpPr>
      <dsp:spPr>
        <a:xfrm>
          <a:off x="5875832" y="249321"/>
          <a:ext cx="566337" cy="5664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4</a:t>
          </a:r>
        </a:p>
      </dsp:txBody>
      <dsp:txXfrm>
        <a:off x="5956545" y="330263"/>
        <a:ext cx="404462" cy="404601"/>
      </dsp:txXfrm>
    </dsp:sp>
    <dsp:sp modelId="{87F47F0D-2FD3-4F1F-928A-DEB9F87DF1AB}">
      <dsp:nvSpPr>
        <dsp:cNvPr id="0" name=""/>
        <dsp:cNvSpPr/>
      </dsp:nvSpPr>
      <dsp:spPr>
        <a:xfrm rot="2700000">
          <a:off x="5228187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734570-0160-430A-B991-F085E19FFBB9}">
      <dsp:nvSpPr>
        <dsp:cNvPr id="0" name=""/>
        <dsp:cNvSpPr/>
      </dsp:nvSpPr>
      <dsp:spPr>
        <a:xfrm>
          <a:off x="5248512" y="249321"/>
          <a:ext cx="566337" cy="5664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3</a:t>
          </a:r>
        </a:p>
      </dsp:txBody>
      <dsp:txXfrm>
        <a:off x="5329225" y="330263"/>
        <a:ext cx="404462" cy="404601"/>
      </dsp:txXfrm>
    </dsp:sp>
    <dsp:sp modelId="{6E3C7EA1-4689-4F36-BAB9-68C23D04D390}">
      <dsp:nvSpPr>
        <dsp:cNvPr id="0" name=""/>
        <dsp:cNvSpPr/>
      </dsp:nvSpPr>
      <dsp:spPr>
        <a:xfrm rot="2700000">
          <a:off x="4601315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99C05-1A53-4D39-93E9-82497BA20D33}">
      <dsp:nvSpPr>
        <dsp:cNvPr id="0" name=""/>
        <dsp:cNvSpPr/>
      </dsp:nvSpPr>
      <dsp:spPr>
        <a:xfrm>
          <a:off x="4621191" y="249321"/>
          <a:ext cx="566337" cy="5664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</a:t>
          </a:r>
        </a:p>
      </dsp:txBody>
      <dsp:txXfrm>
        <a:off x="4702353" y="330263"/>
        <a:ext cx="404462" cy="404601"/>
      </dsp:txXfrm>
    </dsp:sp>
    <dsp:sp modelId="{B6D5376A-B46B-4997-B4EC-CEA1D9B09C37}">
      <dsp:nvSpPr>
        <dsp:cNvPr id="0" name=""/>
        <dsp:cNvSpPr/>
      </dsp:nvSpPr>
      <dsp:spPr>
        <a:xfrm rot="2700000">
          <a:off x="3973995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C418B-C7B2-43E7-8501-2987E7EC7541}">
      <dsp:nvSpPr>
        <dsp:cNvPr id="0" name=""/>
        <dsp:cNvSpPr/>
      </dsp:nvSpPr>
      <dsp:spPr>
        <a:xfrm>
          <a:off x="3994320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1</a:t>
          </a:r>
        </a:p>
      </dsp:txBody>
      <dsp:txXfrm>
        <a:off x="4075033" y="330263"/>
        <a:ext cx="404462" cy="40460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15C11E-8F0D-4B3C-AF0E-1561B2D7E894}">
      <dsp:nvSpPr>
        <dsp:cNvPr id="0" name=""/>
        <dsp:cNvSpPr/>
      </dsp:nvSpPr>
      <dsp:spPr>
        <a:xfrm>
          <a:off x="673922" y="2980350"/>
          <a:ext cx="1531039" cy="7655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Cracking of dump condenser heads</a:t>
          </a:r>
        </a:p>
      </dsp:txBody>
      <dsp:txXfrm>
        <a:off x="696343" y="3002771"/>
        <a:ext cx="1486197" cy="720677"/>
      </dsp:txXfrm>
    </dsp:sp>
    <dsp:sp modelId="{C12FCB4D-576A-4D26-A19B-F746CB0BD07D}">
      <dsp:nvSpPr>
        <dsp:cNvPr id="0" name=""/>
        <dsp:cNvSpPr/>
      </dsp:nvSpPr>
      <dsp:spPr>
        <a:xfrm>
          <a:off x="2204961" y="3352860"/>
          <a:ext cx="386878" cy="20500"/>
        </a:xfrm>
        <a:custGeom>
          <a:avLst/>
          <a:gdLst/>
          <a:ahLst/>
          <a:cxnLst/>
          <a:rect l="0" t="0" r="0" b="0"/>
          <a:pathLst>
            <a:path>
              <a:moveTo>
                <a:pt x="0" y="10250"/>
              </a:moveTo>
              <a:lnTo>
                <a:pt x="386878" y="1025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2388728" y="3353438"/>
        <a:ext cx="19343" cy="19343"/>
      </dsp:txXfrm>
    </dsp:sp>
    <dsp:sp modelId="{2E47CD6B-C679-4FC5-A61D-6A13BCFBD0F9}">
      <dsp:nvSpPr>
        <dsp:cNvPr id="0" name=""/>
        <dsp:cNvSpPr/>
      </dsp:nvSpPr>
      <dsp:spPr>
        <a:xfrm>
          <a:off x="2591839" y="2980350"/>
          <a:ext cx="1531039" cy="765519"/>
        </a:xfrm>
        <a:prstGeom prst="roundRect">
          <a:avLst>
            <a:gd name="adj" fmla="val 1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Fragmentation</a:t>
          </a:r>
        </a:p>
      </dsp:txBody>
      <dsp:txXfrm>
        <a:off x="2614260" y="3002771"/>
        <a:ext cx="1486197" cy="720677"/>
      </dsp:txXfrm>
    </dsp:sp>
    <dsp:sp modelId="{D41FDBD5-0CC6-4625-8919-16959AB37059}">
      <dsp:nvSpPr>
        <dsp:cNvPr id="0" name=""/>
        <dsp:cNvSpPr/>
      </dsp:nvSpPr>
      <dsp:spPr>
        <a:xfrm rot="17278706">
          <a:off x="3722102" y="2801456"/>
          <a:ext cx="1159418" cy="20500"/>
        </a:xfrm>
        <a:custGeom>
          <a:avLst/>
          <a:gdLst/>
          <a:ahLst/>
          <a:cxnLst/>
          <a:rect l="0" t="0" r="0" b="0"/>
          <a:pathLst>
            <a:path>
              <a:moveTo>
                <a:pt x="0" y="10250"/>
              </a:moveTo>
              <a:lnTo>
                <a:pt x="1159418" y="1025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4272825" y="2782721"/>
        <a:ext cx="57970" cy="57970"/>
      </dsp:txXfrm>
    </dsp:sp>
    <dsp:sp modelId="{06884CDA-877A-4A4B-B9DF-B18D0E82A16D}">
      <dsp:nvSpPr>
        <dsp:cNvPr id="0" name=""/>
        <dsp:cNvSpPr/>
      </dsp:nvSpPr>
      <dsp:spPr>
        <a:xfrm>
          <a:off x="4480743" y="1877543"/>
          <a:ext cx="1531039" cy="765519"/>
        </a:xfrm>
        <a:prstGeom prst="roundRect">
          <a:avLst>
            <a:gd name="adj" fmla="val 1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Blockage of pipework with debris</a:t>
          </a:r>
        </a:p>
      </dsp:txBody>
      <dsp:txXfrm>
        <a:off x="4503164" y="1899964"/>
        <a:ext cx="1486197" cy="720677"/>
      </dsp:txXfrm>
    </dsp:sp>
    <dsp:sp modelId="{B9FB91F9-FE3E-4D3A-9C92-9FB1AF6D5C96}">
      <dsp:nvSpPr>
        <dsp:cNvPr id="0" name=""/>
        <dsp:cNvSpPr/>
      </dsp:nvSpPr>
      <dsp:spPr>
        <a:xfrm rot="19313488">
          <a:off x="5935767" y="2029966"/>
          <a:ext cx="713232" cy="20500"/>
        </a:xfrm>
        <a:custGeom>
          <a:avLst/>
          <a:gdLst/>
          <a:ahLst/>
          <a:cxnLst/>
          <a:rect l="0" t="0" r="0" b="0"/>
          <a:pathLst>
            <a:path>
              <a:moveTo>
                <a:pt x="0" y="10250"/>
              </a:moveTo>
              <a:lnTo>
                <a:pt x="713232" y="1025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6274553" y="2022385"/>
        <a:ext cx="35661" cy="35661"/>
      </dsp:txXfrm>
    </dsp:sp>
    <dsp:sp modelId="{9F43A566-E61A-440C-8472-0B7DBBF1DCD2}">
      <dsp:nvSpPr>
        <dsp:cNvPr id="0" name=""/>
        <dsp:cNvSpPr/>
      </dsp:nvSpPr>
      <dsp:spPr>
        <a:xfrm>
          <a:off x="6572985" y="1437369"/>
          <a:ext cx="1531039" cy="765519"/>
        </a:xfrm>
        <a:prstGeom prst="roundRect">
          <a:avLst>
            <a:gd name="adj" fmla="val 10000"/>
          </a:avLst>
        </a:prstGeom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b="1" kern="1200" dirty="0">
              <a:solidFill>
                <a:srgbClr val="001D35"/>
              </a:solidFill>
              <a:latin typeface="Aptos" panose="02110004020202020204"/>
              <a:ea typeface="+mn-ea"/>
              <a:cs typeface="+mn-cs"/>
            </a:rPr>
            <a:t>Inefficient operation</a:t>
          </a:r>
        </a:p>
      </dsp:txBody>
      <dsp:txXfrm>
        <a:off x="6595406" y="1459790"/>
        <a:ext cx="1486197" cy="720677"/>
      </dsp:txXfrm>
    </dsp:sp>
    <dsp:sp modelId="{8D1A591E-276C-4790-901E-7F32C26F56F4}">
      <dsp:nvSpPr>
        <dsp:cNvPr id="0" name=""/>
        <dsp:cNvSpPr/>
      </dsp:nvSpPr>
      <dsp:spPr>
        <a:xfrm rot="2286512">
          <a:off x="5935767" y="2470139"/>
          <a:ext cx="713232" cy="20500"/>
        </a:xfrm>
        <a:custGeom>
          <a:avLst/>
          <a:gdLst/>
          <a:ahLst/>
          <a:cxnLst/>
          <a:rect l="0" t="0" r="0" b="0"/>
          <a:pathLst>
            <a:path>
              <a:moveTo>
                <a:pt x="0" y="10250"/>
              </a:moveTo>
              <a:lnTo>
                <a:pt x="713232" y="1025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6274553" y="2462559"/>
        <a:ext cx="35661" cy="35661"/>
      </dsp:txXfrm>
    </dsp:sp>
    <dsp:sp modelId="{CAFF5C30-AA88-4390-A222-55AFC9A0BF0A}">
      <dsp:nvSpPr>
        <dsp:cNvPr id="0" name=""/>
        <dsp:cNvSpPr/>
      </dsp:nvSpPr>
      <dsp:spPr>
        <a:xfrm>
          <a:off x="6572985" y="2317717"/>
          <a:ext cx="1531039" cy="765519"/>
        </a:xfrm>
        <a:prstGeom prst="roundRect">
          <a:avLst>
            <a:gd name="adj" fmla="val 1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Overheating and overpressure</a:t>
          </a:r>
        </a:p>
      </dsp:txBody>
      <dsp:txXfrm>
        <a:off x="6595406" y="2340138"/>
        <a:ext cx="1486197" cy="720677"/>
      </dsp:txXfrm>
    </dsp:sp>
    <dsp:sp modelId="{41654D97-B9B1-4B8F-AE4C-72A330950461}">
      <dsp:nvSpPr>
        <dsp:cNvPr id="0" name=""/>
        <dsp:cNvSpPr/>
      </dsp:nvSpPr>
      <dsp:spPr>
        <a:xfrm>
          <a:off x="8104024" y="2690226"/>
          <a:ext cx="519481" cy="20500"/>
        </a:xfrm>
        <a:custGeom>
          <a:avLst/>
          <a:gdLst/>
          <a:ahLst/>
          <a:cxnLst/>
          <a:rect l="0" t="0" r="0" b="0"/>
          <a:pathLst>
            <a:path>
              <a:moveTo>
                <a:pt x="0" y="10250"/>
              </a:moveTo>
              <a:lnTo>
                <a:pt x="519481" y="1025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8350778" y="2687489"/>
        <a:ext cx="25974" cy="25974"/>
      </dsp:txXfrm>
    </dsp:sp>
    <dsp:sp modelId="{8068C52D-D8CD-4DA1-AF7B-F78E412EB624}">
      <dsp:nvSpPr>
        <dsp:cNvPr id="0" name=""/>
        <dsp:cNvSpPr/>
      </dsp:nvSpPr>
      <dsp:spPr>
        <a:xfrm>
          <a:off x="8623506" y="2317717"/>
          <a:ext cx="1531039" cy="765519"/>
        </a:xfrm>
        <a:prstGeom prst="roundRect">
          <a:avLst>
            <a:gd name="adj" fmla="val 10000"/>
          </a:avLst>
        </a:prstGeom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b="1" kern="1200" dirty="0">
              <a:solidFill>
                <a:srgbClr val="001D35"/>
              </a:solidFill>
              <a:latin typeface="Aptos" panose="02110004020202020204"/>
              <a:ea typeface="+mn-ea"/>
              <a:cs typeface="+mn-cs"/>
            </a:rPr>
            <a:t>Trip</a:t>
          </a:r>
        </a:p>
      </dsp:txBody>
      <dsp:txXfrm>
        <a:off x="8645927" y="2340138"/>
        <a:ext cx="1486197" cy="720677"/>
      </dsp:txXfrm>
    </dsp:sp>
    <dsp:sp modelId="{1BEA0783-D88D-4DD3-BD75-7186EEE599DA}">
      <dsp:nvSpPr>
        <dsp:cNvPr id="0" name=""/>
        <dsp:cNvSpPr/>
      </dsp:nvSpPr>
      <dsp:spPr>
        <a:xfrm rot="3706528">
          <a:off x="3926105" y="3681804"/>
          <a:ext cx="746665" cy="20500"/>
        </a:xfrm>
        <a:custGeom>
          <a:avLst/>
          <a:gdLst/>
          <a:ahLst/>
          <a:cxnLst/>
          <a:rect l="0" t="0" r="0" b="0"/>
          <a:pathLst>
            <a:path>
              <a:moveTo>
                <a:pt x="0" y="10250"/>
              </a:moveTo>
              <a:lnTo>
                <a:pt x="746665" y="1025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4280771" y="3673387"/>
        <a:ext cx="37333" cy="37333"/>
      </dsp:txXfrm>
    </dsp:sp>
    <dsp:sp modelId="{C260C8D2-817D-4AF6-BF77-5BD4C93647CA}">
      <dsp:nvSpPr>
        <dsp:cNvPr id="0" name=""/>
        <dsp:cNvSpPr/>
      </dsp:nvSpPr>
      <dsp:spPr>
        <a:xfrm>
          <a:off x="4475997" y="3638238"/>
          <a:ext cx="1531039" cy="765519"/>
        </a:xfrm>
        <a:prstGeom prst="roundRect">
          <a:avLst>
            <a:gd name="adj" fmla="val 1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Impact to inside of pipework</a:t>
          </a:r>
        </a:p>
      </dsp:txBody>
      <dsp:txXfrm>
        <a:off x="4498418" y="3660659"/>
        <a:ext cx="1486197" cy="720677"/>
      </dsp:txXfrm>
    </dsp:sp>
    <dsp:sp modelId="{66AA5F4E-A38E-4027-8159-E6F44F468FB3}">
      <dsp:nvSpPr>
        <dsp:cNvPr id="0" name=""/>
        <dsp:cNvSpPr/>
      </dsp:nvSpPr>
      <dsp:spPr>
        <a:xfrm>
          <a:off x="6007036" y="4010747"/>
          <a:ext cx="565948" cy="20500"/>
        </a:xfrm>
        <a:custGeom>
          <a:avLst/>
          <a:gdLst/>
          <a:ahLst/>
          <a:cxnLst/>
          <a:rect l="0" t="0" r="0" b="0"/>
          <a:pathLst>
            <a:path>
              <a:moveTo>
                <a:pt x="0" y="10250"/>
              </a:moveTo>
              <a:lnTo>
                <a:pt x="565948" y="1025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6275862" y="4006849"/>
        <a:ext cx="28297" cy="28297"/>
      </dsp:txXfrm>
    </dsp:sp>
    <dsp:sp modelId="{50A1D24B-C389-4E45-8164-C1D26A3A34AC}">
      <dsp:nvSpPr>
        <dsp:cNvPr id="0" name=""/>
        <dsp:cNvSpPr/>
      </dsp:nvSpPr>
      <dsp:spPr>
        <a:xfrm>
          <a:off x="6572985" y="3638238"/>
          <a:ext cx="1531039" cy="765519"/>
        </a:xfrm>
        <a:prstGeom prst="roundRect">
          <a:avLst>
            <a:gd name="adj" fmla="val 1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Failure of pipework</a:t>
          </a:r>
        </a:p>
      </dsp:txBody>
      <dsp:txXfrm>
        <a:off x="6595406" y="3660659"/>
        <a:ext cx="1486197" cy="720677"/>
      </dsp:txXfrm>
    </dsp:sp>
    <dsp:sp modelId="{5C40E08C-0740-47CF-B9EB-4BFF2823F881}">
      <dsp:nvSpPr>
        <dsp:cNvPr id="0" name=""/>
        <dsp:cNvSpPr/>
      </dsp:nvSpPr>
      <dsp:spPr>
        <a:xfrm>
          <a:off x="8104024" y="4010747"/>
          <a:ext cx="519481" cy="20500"/>
        </a:xfrm>
        <a:custGeom>
          <a:avLst/>
          <a:gdLst/>
          <a:ahLst/>
          <a:cxnLst/>
          <a:rect l="0" t="0" r="0" b="0"/>
          <a:pathLst>
            <a:path>
              <a:moveTo>
                <a:pt x="0" y="10250"/>
              </a:moveTo>
              <a:lnTo>
                <a:pt x="519481" y="1025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8350778" y="4008011"/>
        <a:ext cx="25974" cy="25974"/>
      </dsp:txXfrm>
    </dsp:sp>
    <dsp:sp modelId="{13B74504-6284-4F28-8774-0A3433DA8FEA}">
      <dsp:nvSpPr>
        <dsp:cNvPr id="0" name=""/>
        <dsp:cNvSpPr/>
      </dsp:nvSpPr>
      <dsp:spPr>
        <a:xfrm>
          <a:off x="8623506" y="3638238"/>
          <a:ext cx="1531039" cy="765519"/>
        </a:xfrm>
        <a:prstGeom prst="roundRect">
          <a:avLst>
            <a:gd name="adj" fmla="val 1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HP steam release</a:t>
          </a:r>
        </a:p>
      </dsp:txBody>
      <dsp:txXfrm>
        <a:off x="8645927" y="3660659"/>
        <a:ext cx="1486197" cy="720677"/>
      </dsp:txXfrm>
    </dsp:sp>
    <dsp:sp modelId="{DAFABCE0-01BB-4F79-BDF8-80273E5681B2}">
      <dsp:nvSpPr>
        <dsp:cNvPr id="0" name=""/>
        <dsp:cNvSpPr/>
      </dsp:nvSpPr>
      <dsp:spPr>
        <a:xfrm rot="19327533">
          <a:off x="10079032" y="3790660"/>
          <a:ext cx="716973" cy="20500"/>
        </a:xfrm>
        <a:custGeom>
          <a:avLst/>
          <a:gdLst/>
          <a:ahLst/>
          <a:cxnLst/>
          <a:rect l="0" t="0" r="0" b="0"/>
          <a:pathLst>
            <a:path>
              <a:moveTo>
                <a:pt x="0" y="10250"/>
              </a:moveTo>
              <a:lnTo>
                <a:pt x="716973" y="1025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10419595" y="3782986"/>
        <a:ext cx="35848" cy="35848"/>
      </dsp:txXfrm>
    </dsp:sp>
    <dsp:sp modelId="{8A339022-7A91-4902-AF50-69E6054C8EAB}">
      <dsp:nvSpPr>
        <dsp:cNvPr id="0" name=""/>
        <dsp:cNvSpPr/>
      </dsp:nvSpPr>
      <dsp:spPr>
        <a:xfrm>
          <a:off x="10720493" y="3198064"/>
          <a:ext cx="1531039" cy="765519"/>
        </a:xfrm>
        <a:prstGeom prst="roundRect">
          <a:avLst>
            <a:gd name="adj" fmla="val 10000"/>
          </a:avLst>
        </a:prstGeom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b="1" kern="1200" dirty="0">
              <a:solidFill>
                <a:srgbClr val="001D35"/>
              </a:solidFill>
              <a:latin typeface="Aptos" panose="02110004020202020204"/>
              <a:ea typeface="+mn-ea"/>
              <a:cs typeface="+mn-cs"/>
            </a:rPr>
            <a:t>Fire or explosion</a:t>
          </a:r>
        </a:p>
      </dsp:txBody>
      <dsp:txXfrm>
        <a:off x="10742914" y="3220485"/>
        <a:ext cx="1486197" cy="720677"/>
      </dsp:txXfrm>
    </dsp:sp>
    <dsp:sp modelId="{121C52FC-8C79-47E7-905E-863C59D41DDB}">
      <dsp:nvSpPr>
        <dsp:cNvPr id="0" name=""/>
        <dsp:cNvSpPr/>
      </dsp:nvSpPr>
      <dsp:spPr>
        <a:xfrm rot="2272467">
          <a:off x="10079032" y="4230834"/>
          <a:ext cx="716973" cy="20500"/>
        </a:xfrm>
        <a:custGeom>
          <a:avLst/>
          <a:gdLst/>
          <a:ahLst/>
          <a:cxnLst/>
          <a:rect l="0" t="0" r="0" b="0"/>
          <a:pathLst>
            <a:path>
              <a:moveTo>
                <a:pt x="0" y="10250"/>
              </a:moveTo>
              <a:lnTo>
                <a:pt x="716973" y="1025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10419595" y="4223160"/>
        <a:ext cx="35848" cy="35848"/>
      </dsp:txXfrm>
    </dsp:sp>
    <dsp:sp modelId="{E2A1EAC1-901A-4DC0-AF75-5510F40D62D4}">
      <dsp:nvSpPr>
        <dsp:cNvPr id="0" name=""/>
        <dsp:cNvSpPr/>
      </dsp:nvSpPr>
      <dsp:spPr>
        <a:xfrm>
          <a:off x="10720493" y="4078412"/>
          <a:ext cx="1531039" cy="765519"/>
        </a:xfrm>
        <a:prstGeom prst="roundRect">
          <a:avLst>
            <a:gd name="adj" fmla="val 10000"/>
          </a:avLst>
        </a:prstGeom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b="1" kern="1200" dirty="0">
              <a:solidFill>
                <a:srgbClr val="001D35"/>
              </a:solidFill>
              <a:latin typeface="Aptos" panose="02110004020202020204"/>
              <a:ea typeface="+mn-ea"/>
              <a:cs typeface="+mn-cs"/>
            </a:rPr>
            <a:t>Burns and damaged pipework</a:t>
          </a:r>
        </a:p>
      </dsp:txBody>
      <dsp:txXfrm>
        <a:off x="10742914" y="4100833"/>
        <a:ext cx="1486197" cy="720677"/>
      </dsp:txXfrm>
    </dsp:sp>
    <dsp:sp modelId="{69E5E8FE-3090-40EF-9A38-AE5892CDB1A6}">
      <dsp:nvSpPr>
        <dsp:cNvPr id="0" name=""/>
        <dsp:cNvSpPr/>
      </dsp:nvSpPr>
      <dsp:spPr>
        <a:xfrm rot="4624267">
          <a:off x="3510315" y="4121977"/>
          <a:ext cx="1578245" cy="20500"/>
        </a:xfrm>
        <a:custGeom>
          <a:avLst/>
          <a:gdLst/>
          <a:ahLst/>
          <a:cxnLst/>
          <a:rect l="0" t="0" r="0" b="0"/>
          <a:pathLst>
            <a:path>
              <a:moveTo>
                <a:pt x="0" y="10250"/>
              </a:moveTo>
              <a:lnTo>
                <a:pt x="1578245" y="1025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4259982" y="4092771"/>
        <a:ext cx="78912" cy="78912"/>
      </dsp:txXfrm>
    </dsp:sp>
    <dsp:sp modelId="{690C9CDA-55F0-4DE8-B5A2-C201ABAA46FD}">
      <dsp:nvSpPr>
        <dsp:cNvPr id="0" name=""/>
        <dsp:cNvSpPr/>
      </dsp:nvSpPr>
      <dsp:spPr>
        <a:xfrm>
          <a:off x="4475997" y="4518585"/>
          <a:ext cx="1531039" cy="765519"/>
        </a:xfrm>
        <a:prstGeom prst="roundRect">
          <a:avLst>
            <a:gd name="adj" fmla="val 1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HP steam enters LP pipework</a:t>
          </a:r>
        </a:p>
      </dsp:txBody>
      <dsp:txXfrm>
        <a:off x="4498418" y="4541006"/>
        <a:ext cx="1486197" cy="720677"/>
      </dsp:txXfrm>
    </dsp:sp>
    <dsp:sp modelId="{357F214B-C8B7-4DF3-A308-95992993594B}">
      <dsp:nvSpPr>
        <dsp:cNvPr id="0" name=""/>
        <dsp:cNvSpPr/>
      </dsp:nvSpPr>
      <dsp:spPr>
        <a:xfrm>
          <a:off x="6007036" y="4891095"/>
          <a:ext cx="565948" cy="20500"/>
        </a:xfrm>
        <a:custGeom>
          <a:avLst/>
          <a:gdLst/>
          <a:ahLst/>
          <a:cxnLst/>
          <a:rect l="0" t="0" r="0" b="0"/>
          <a:pathLst>
            <a:path>
              <a:moveTo>
                <a:pt x="0" y="10250"/>
              </a:moveTo>
              <a:lnTo>
                <a:pt x="565948" y="1025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6275862" y="4887196"/>
        <a:ext cx="28297" cy="28297"/>
      </dsp:txXfrm>
    </dsp:sp>
    <dsp:sp modelId="{A900598D-E014-466B-9BF2-B56D9CEEB427}">
      <dsp:nvSpPr>
        <dsp:cNvPr id="0" name=""/>
        <dsp:cNvSpPr/>
      </dsp:nvSpPr>
      <dsp:spPr>
        <a:xfrm>
          <a:off x="6572985" y="4518585"/>
          <a:ext cx="1531039" cy="765519"/>
        </a:xfrm>
        <a:prstGeom prst="roundRect">
          <a:avLst>
            <a:gd name="adj" fmla="val 10000"/>
          </a:avLst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Overheating and overpressure</a:t>
          </a:r>
        </a:p>
      </dsp:txBody>
      <dsp:txXfrm>
        <a:off x="6595406" y="4541006"/>
        <a:ext cx="1486197" cy="720677"/>
      </dsp:txXfrm>
    </dsp:sp>
    <dsp:sp modelId="{896DE361-4DFB-4910-849C-F346969275C5}">
      <dsp:nvSpPr>
        <dsp:cNvPr id="0" name=""/>
        <dsp:cNvSpPr/>
      </dsp:nvSpPr>
      <dsp:spPr>
        <a:xfrm>
          <a:off x="8104024" y="4891095"/>
          <a:ext cx="519481" cy="20500"/>
        </a:xfrm>
        <a:custGeom>
          <a:avLst/>
          <a:gdLst/>
          <a:ahLst/>
          <a:cxnLst/>
          <a:rect l="0" t="0" r="0" b="0"/>
          <a:pathLst>
            <a:path>
              <a:moveTo>
                <a:pt x="0" y="10250"/>
              </a:moveTo>
              <a:lnTo>
                <a:pt x="519481" y="1025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8350778" y="4888358"/>
        <a:ext cx="25974" cy="25974"/>
      </dsp:txXfrm>
    </dsp:sp>
    <dsp:sp modelId="{9C8B845B-AFBC-4296-AAD4-31BDBA271B37}">
      <dsp:nvSpPr>
        <dsp:cNvPr id="0" name=""/>
        <dsp:cNvSpPr/>
      </dsp:nvSpPr>
      <dsp:spPr>
        <a:xfrm>
          <a:off x="8623506" y="4518585"/>
          <a:ext cx="1531039" cy="765519"/>
        </a:xfrm>
        <a:prstGeom prst="roundRect">
          <a:avLst>
            <a:gd name="adj" fmla="val 10000"/>
          </a:avLst>
        </a:prstGeom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b="1" kern="1200" dirty="0">
              <a:solidFill>
                <a:srgbClr val="001D35"/>
              </a:solidFill>
              <a:latin typeface="Aptos" panose="02110004020202020204"/>
              <a:ea typeface="+mn-ea"/>
              <a:cs typeface="+mn-cs"/>
            </a:rPr>
            <a:t>Trip</a:t>
          </a:r>
        </a:p>
      </dsp:txBody>
      <dsp:txXfrm>
        <a:off x="8645927" y="4541006"/>
        <a:ext cx="1486197" cy="72067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21B2F-9FB0-4DCC-BA9A-8FBABE42EDFC}">
      <dsp:nvSpPr>
        <dsp:cNvPr id="0" name=""/>
        <dsp:cNvSpPr/>
      </dsp:nvSpPr>
      <dsp:spPr>
        <a:xfrm>
          <a:off x="7736718" y="229086"/>
          <a:ext cx="607142" cy="6069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5BB89-3930-44DD-9885-0F296C11F88A}">
      <dsp:nvSpPr>
        <dsp:cNvPr id="0" name=""/>
        <dsp:cNvSpPr/>
      </dsp:nvSpPr>
      <dsp:spPr>
        <a:xfrm>
          <a:off x="7757345" y="249321"/>
          <a:ext cx="566337" cy="5664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7</a:t>
          </a:r>
        </a:p>
      </dsp:txBody>
      <dsp:txXfrm>
        <a:off x="7838058" y="330263"/>
        <a:ext cx="404462" cy="404601"/>
      </dsp:txXfrm>
    </dsp:sp>
    <dsp:sp modelId="{8F42912C-F137-49DB-B1A7-B200F7219CB6}">
      <dsp:nvSpPr>
        <dsp:cNvPr id="0" name=""/>
        <dsp:cNvSpPr/>
      </dsp:nvSpPr>
      <dsp:spPr>
        <a:xfrm rot="2700000">
          <a:off x="7109700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EB89F-52BD-41DE-9321-C0C8227FC181}">
      <dsp:nvSpPr>
        <dsp:cNvPr id="0" name=""/>
        <dsp:cNvSpPr/>
      </dsp:nvSpPr>
      <dsp:spPr>
        <a:xfrm>
          <a:off x="7130024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6</a:t>
          </a:r>
        </a:p>
      </dsp:txBody>
      <dsp:txXfrm>
        <a:off x="7210737" y="330263"/>
        <a:ext cx="404462" cy="404601"/>
      </dsp:txXfrm>
    </dsp:sp>
    <dsp:sp modelId="{F81E4647-F694-458A-A49E-7B4C13281BB3}">
      <dsp:nvSpPr>
        <dsp:cNvPr id="0" name=""/>
        <dsp:cNvSpPr/>
      </dsp:nvSpPr>
      <dsp:spPr>
        <a:xfrm rot="2700000">
          <a:off x="6482828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4E520-8AFD-48C9-A022-7DB86476CC10}">
      <dsp:nvSpPr>
        <dsp:cNvPr id="0" name=""/>
        <dsp:cNvSpPr/>
      </dsp:nvSpPr>
      <dsp:spPr>
        <a:xfrm>
          <a:off x="6502704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5</a:t>
          </a:r>
        </a:p>
      </dsp:txBody>
      <dsp:txXfrm>
        <a:off x="6583865" y="330263"/>
        <a:ext cx="404462" cy="404601"/>
      </dsp:txXfrm>
    </dsp:sp>
    <dsp:sp modelId="{5D452AEB-69A7-4BAF-9130-1571D400D5C9}">
      <dsp:nvSpPr>
        <dsp:cNvPr id="0" name=""/>
        <dsp:cNvSpPr/>
      </dsp:nvSpPr>
      <dsp:spPr>
        <a:xfrm rot="2700000">
          <a:off x="5855508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F10EE-4D3B-433F-9B52-9A4459E3BB11}">
      <dsp:nvSpPr>
        <dsp:cNvPr id="0" name=""/>
        <dsp:cNvSpPr/>
      </dsp:nvSpPr>
      <dsp:spPr>
        <a:xfrm>
          <a:off x="5875832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4</a:t>
          </a:r>
        </a:p>
      </dsp:txBody>
      <dsp:txXfrm>
        <a:off x="5956545" y="330263"/>
        <a:ext cx="404462" cy="404601"/>
      </dsp:txXfrm>
    </dsp:sp>
    <dsp:sp modelId="{87F47F0D-2FD3-4F1F-928A-DEB9F87DF1AB}">
      <dsp:nvSpPr>
        <dsp:cNvPr id="0" name=""/>
        <dsp:cNvSpPr/>
      </dsp:nvSpPr>
      <dsp:spPr>
        <a:xfrm rot="2700000">
          <a:off x="5228187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734570-0160-430A-B991-F085E19FFBB9}">
      <dsp:nvSpPr>
        <dsp:cNvPr id="0" name=""/>
        <dsp:cNvSpPr/>
      </dsp:nvSpPr>
      <dsp:spPr>
        <a:xfrm>
          <a:off x="5248512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3</a:t>
          </a:r>
        </a:p>
      </dsp:txBody>
      <dsp:txXfrm>
        <a:off x="5329225" y="330263"/>
        <a:ext cx="404462" cy="404601"/>
      </dsp:txXfrm>
    </dsp:sp>
    <dsp:sp modelId="{6E3C7EA1-4689-4F36-BAB9-68C23D04D390}">
      <dsp:nvSpPr>
        <dsp:cNvPr id="0" name=""/>
        <dsp:cNvSpPr/>
      </dsp:nvSpPr>
      <dsp:spPr>
        <a:xfrm rot="2700000">
          <a:off x="4601315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99C05-1A53-4D39-93E9-82497BA20D33}">
      <dsp:nvSpPr>
        <dsp:cNvPr id="0" name=""/>
        <dsp:cNvSpPr/>
      </dsp:nvSpPr>
      <dsp:spPr>
        <a:xfrm>
          <a:off x="4621191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</a:t>
          </a:r>
        </a:p>
      </dsp:txBody>
      <dsp:txXfrm>
        <a:off x="4702353" y="330263"/>
        <a:ext cx="404462" cy="404601"/>
      </dsp:txXfrm>
    </dsp:sp>
    <dsp:sp modelId="{B6D5376A-B46B-4997-B4EC-CEA1D9B09C37}">
      <dsp:nvSpPr>
        <dsp:cNvPr id="0" name=""/>
        <dsp:cNvSpPr/>
      </dsp:nvSpPr>
      <dsp:spPr>
        <a:xfrm rot="2700000">
          <a:off x="3973995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C418B-C7B2-43E7-8501-2987E7EC7541}">
      <dsp:nvSpPr>
        <dsp:cNvPr id="0" name=""/>
        <dsp:cNvSpPr/>
      </dsp:nvSpPr>
      <dsp:spPr>
        <a:xfrm>
          <a:off x="3994320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1</a:t>
          </a:r>
        </a:p>
      </dsp:txBody>
      <dsp:txXfrm>
        <a:off x="4075033" y="330263"/>
        <a:ext cx="404462" cy="40460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47CE5-B9BC-49CB-9117-857EC14E72A0}">
      <dsp:nvSpPr>
        <dsp:cNvPr id="0" name=""/>
        <dsp:cNvSpPr/>
      </dsp:nvSpPr>
      <dsp:spPr>
        <a:xfrm>
          <a:off x="164" y="3606654"/>
          <a:ext cx="10586574" cy="794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/>
            <a:t>Failure of Dump Condenser Heads</a:t>
          </a:r>
        </a:p>
      </dsp:txBody>
      <dsp:txXfrm>
        <a:off x="23428" y="3629918"/>
        <a:ext cx="10540046" cy="747776"/>
      </dsp:txXfrm>
    </dsp:sp>
    <dsp:sp modelId="{2A2EC45B-B40A-4CAF-9BF5-AB632C47AB7A}">
      <dsp:nvSpPr>
        <dsp:cNvPr id="0" name=""/>
        <dsp:cNvSpPr/>
      </dsp:nvSpPr>
      <dsp:spPr>
        <a:xfrm>
          <a:off x="164" y="2705384"/>
          <a:ext cx="2023814" cy="794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Liquid Zinc Embrittlement and Thermal Shock</a:t>
          </a:r>
        </a:p>
      </dsp:txBody>
      <dsp:txXfrm>
        <a:off x="23428" y="2728648"/>
        <a:ext cx="1977286" cy="747776"/>
      </dsp:txXfrm>
    </dsp:sp>
    <dsp:sp modelId="{75C93CC8-40C5-4979-A6E8-A6EAA6ACA63E}">
      <dsp:nvSpPr>
        <dsp:cNvPr id="0" name=""/>
        <dsp:cNvSpPr/>
      </dsp:nvSpPr>
      <dsp:spPr>
        <a:xfrm>
          <a:off x="2193979" y="2705384"/>
          <a:ext cx="2023814" cy="794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Thermal &amp; Vibration-Induced Fatigue</a:t>
          </a:r>
        </a:p>
      </dsp:txBody>
      <dsp:txXfrm>
        <a:off x="2217243" y="2728648"/>
        <a:ext cx="1977286" cy="747776"/>
      </dsp:txXfrm>
    </dsp:sp>
    <dsp:sp modelId="{D2BE32B9-4E11-4376-9BC8-08699619CC52}">
      <dsp:nvSpPr>
        <dsp:cNvPr id="0" name=""/>
        <dsp:cNvSpPr/>
      </dsp:nvSpPr>
      <dsp:spPr>
        <a:xfrm>
          <a:off x="4387794" y="2705384"/>
          <a:ext cx="6198944" cy="794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Failure Investigation </a:t>
          </a:r>
        </a:p>
      </dsp:txBody>
      <dsp:txXfrm>
        <a:off x="4411058" y="2728648"/>
        <a:ext cx="6152416" cy="747776"/>
      </dsp:txXfrm>
    </dsp:sp>
    <dsp:sp modelId="{78DEB429-613F-4F33-BBC0-A79DC1379D23}">
      <dsp:nvSpPr>
        <dsp:cNvPr id="0" name=""/>
        <dsp:cNvSpPr/>
      </dsp:nvSpPr>
      <dsp:spPr>
        <a:xfrm>
          <a:off x="4387794" y="1804114"/>
          <a:ext cx="2023814" cy="794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Fitness For Service Assessments</a:t>
          </a:r>
        </a:p>
      </dsp:txBody>
      <dsp:txXfrm>
        <a:off x="4411058" y="1827378"/>
        <a:ext cx="1977286" cy="747776"/>
      </dsp:txXfrm>
    </dsp:sp>
    <dsp:sp modelId="{2FD2E620-8289-425D-AB61-2282C52D6844}">
      <dsp:nvSpPr>
        <dsp:cNvPr id="0" name=""/>
        <dsp:cNvSpPr/>
      </dsp:nvSpPr>
      <dsp:spPr>
        <a:xfrm>
          <a:off x="6496609" y="1804114"/>
          <a:ext cx="4090129" cy="794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Alternative Materials</a:t>
          </a:r>
        </a:p>
      </dsp:txBody>
      <dsp:txXfrm>
        <a:off x="6519873" y="1827378"/>
        <a:ext cx="4043601" cy="747776"/>
      </dsp:txXfrm>
    </dsp:sp>
    <dsp:sp modelId="{25B6DB57-4A6E-45B7-9A27-0B1ECE80FBE5}">
      <dsp:nvSpPr>
        <dsp:cNvPr id="0" name=""/>
        <dsp:cNvSpPr/>
      </dsp:nvSpPr>
      <dsp:spPr>
        <a:xfrm>
          <a:off x="6496609" y="902844"/>
          <a:ext cx="2023814" cy="794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Short-Term Mitigations</a:t>
          </a:r>
        </a:p>
      </dsp:txBody>
      <dsp:txXfrm>
        <a:off x="6519873" y="926108"/>
        <a:ext cx="1977286" cy="747776"/>
      </dsp:txXfrm>
    </dsp:sp>
    <dsp:sp modelId="{F31452F0-3026-4155-BCED-73572ACFCBB2}">
      <dsp:nvSpPr>
        <dsp:cNvPr id="0" name=""/>
        <dsp:cNvSpPr/>
      </dsp:nvSpPr>
      <dsp:spPr>
        <a:xfrm>
          <a:off x="8562924" y="902844"/>
          <a:ext cx="2023814" cy="794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Risk-Based Strategy</a:t>
          </a:r>
        </a:p>
      </dsp:txBody>
      <dsp:txXfrm>
        <a:off x="8586188" y="926108"/>
        <a:ext cx="1977286" cy="747776"/>
      </dsp:txXfrm>
    </dsp:sp>
    <dsp:sp modelId="{218BB8F6-8844-4E64-A0CC-86575880F63B}">
      <dsp:nvSpPr>
        <dsp:cNvPr id="0" name=""/>
        <dsp:cNvSpPr/>
      </dsp:nvSpPr>
      <dsp:spPr>
        <a:xfrm>
          <a:off x="8562924" y="1575"/>
          <a:ext cx="2023814" cy="794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Long-Term Upgrades</a:t>
          </a:r>
        </a:p>
      </dsp:txBody>
      <dsp:txXfrm>
        <a:off x="8586188" y="24839"/>
        <a:ext cx="1977286" cy="74777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21B2F-9FB0-4DCC-BA9A-8FBABE42EDFC}">
      <dsp:nvSpPr>
        <dsp:cNvPr id="0" name=""/>
        <dsp:cNvSpPr/>
      </dsp:nvSpPr>
      <dsp:spPr>
        <a:xfrm>
          <a:off x="7736718" y="229086"/>
          <a:ext cx="607142" cy="6069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5BB89-3930-44DD-9885-0F296C11F88A}">
      <dsp:nvSpPr>
        <dsp:cNvPr id="0" name=""/>
        <dsp:cNvSpPr/>
      </dsp:nvSpPr>
      <dsp:spPr>
        <a:xfrm>
          <a:off x="7757345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7</a:t>
          </a:r>
        </a:p>
      </dsp:txBody>
      <dsp:txXfrm>
        <a:off x="7838058" y="330263"/>
        <a:ext cx="404462" cy="404601"/>
      </dsp:txXfrm>
    </dsp:sp>
    <dsp:sp modelId="{8F42912C-F137-49DB-B1A7-B200F7219CB6}">
      <dsp:nvSpPr>
        <dsp:cNvPr id="0" name=""/>
        <dsp:cNvSpPr/>
      </dsp:nvSpPr>
      <dsp:spPr>
        <a:xfrm rot="2700000">
          <a:off x="7109700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EB89F-52BD-41DE-9321-C0C8227FC181}">
      <dsp:nvSpPr>
        <dsp:cNvPr id="0" name=""/>
        <dsp:cNvSpPr/>
      </dsp:nvSpPr>
      <dsp:spPr>
        <a:xfrm>
          <a:off x="7130024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6</a:t>
          </a:r>
        </a:p>
      </dsp:txBody>
      <dsp:txXfrm>
        <a:off x="7210737" y="330263"/>
        <a:ext cx="404462" cy="404601"/>
      </dsp:txXfrm>
    </dsp:sp>
    <dsp:sp modelId="{F81E4647-F694-458A-A49E-7B4C13281BB3}">
      <dsp:nvSpPr>
        <dsp:cNvPr id="0" name=""/>
        <dsp:cNvSpPr/>
      </dsp:nvSpPr>
      <dsp:spPr>
        <a:xfrm rot="2700000">
          <a:off x="6482828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4E520-8AFD-48C9-A022-7DB86476CC10}">
      <dsp:nvSpPr>
        <dsp:cNvPr id="0" name=""/>
        <dsp:cNvSpPr/>
      </dsp:nvSpPr>
      <dsp:spPr>
        <a:xfrm>
          <a:off x="6502704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5</a:t>
          </a:r>
        </a:p>
      </dsp:txBody>
      <dsp:txXfrm>
        <a:off x="6583865" y="330263"/>
        <a:ext cx="404462" cy="404601"/>
      </dsp:txXfrm>
    </dsp:sp>
    <dsp:sp modelId="{5D452AEB-69A7-4BAF-9130-1571D400D5C9}">
      <dsp:nvSpPr>
        <dsp:cNvPr id="0" name=""/>
        <dsp:cNvSpPr/>
      </dsp:nvSpPr>
      <dsp:spPr>
        <a:xfrm rot="2700000">
          <a:off x="5855508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F10EE-4D3B-433F-9B52-9A4459E3BB11}">
      <dsp:nvSpPr>
        <dsp:cNvPr id="0" name=""/>
        <dsp:cNvSpPr/>
      </dsp:nvSpPr>
      <dsp:spPr>
        <a:xfrm>
          <a:off x="5875832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4</a:t>
          </a:r>
        </a:p>
      </dsp:txBody>
      <dsp:txXfrm>
        <a:off x="5956545" y="330263"/>
        <a:ext cx="404462" cy="404601"/>
      </dsp:txXfrm>
    </dsp:sp>
    <dsp:sp modelId="{87F47F0D-2FD3-4F1F-928A-DEB9F87DF1AB}">
      <dsp:nvSpPr>
        <dsp:cNvPr id="0" name=""/>
        <dsp:cNvSpPr/>
      </dsp:nvSpPr>
      <dsp:spPr>
        <a:xfrm rot="2700000">
          <a:off x="5228187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734570-0160-430A-B991-F085E19FFBB9}">
      <dsp:nvSpPr>
        <dsp:cNvPr id="0" name=""/>
        <dsp:cNvSpPr/>
      </dsp:nvSpPr>
      <dsp:spPr>
        <a:xfrm>
          <a:off x="5248512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3</a:t>
          </a:r>
        </a:p>
      </dsp:txBody>
      <dsp:txXfrm>
        <a:off x="5329225" y="330263"/>
        <a:ext cx="404462" cy="404601"/>
      </dsp:txXfrm>
    </dsp:sp>
    <dsp:sp modelId="{6E3C7EA1-4689-4F36-BAB9-68C23D04D390}">
      <dsp:nvSpPr>
        <dsp:cNvPr id="0" name=""/>
        <dsp:cNvSpPr/>
      </dsp:nvSpPr>
      <dsp:spPr>
        <a:xfrm rot="2700000">
          <a:off x="4601315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99C05-1A53-4D39-93E9-82497BA20D33}">
      <dsp:nvSpPr>
        <dsp:cNvPr id="0" name=""/>
        <dsp:cNvSpPr/>
      </dsp:nvSpPr>
      <dsp:spPr>
        <a:xfrm>
          <a:off x="4621191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</a:t>
          </a:r>
        </a:p>
      </dsp:txBody>
      <dsp:txXfrm>
        <a:off x="4702353" y="330263"/>
        <a:ext cx="404462" cy="404601"/>
      </dsp:txXfrm>
    </dsp:sp>
    <dsp:sp modelId="{B6D5376A-B46B-4997-B4EC-CEA1D9B09C37}">
      <dsp:nvSpPr>
        <dsp:cNvPr id="0" name=""/>
        <dsp:cNvSpPr/>
      </dsp:nvSpPr>
      <dsp:spPr>
        <a:xfrm rot="2700000">
          <a:off x="3973995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C418B-C7B2-43E7-8501-2987E7EC7541}">
      <dsp:nvSpPr>
        <dsp:cNvPr id="0" name=""/>
        <dsp:cNvSpPr/>
      </dsp:nvSpPr>
      <dsp:spPr>
        <a:xfrm>
          <a:off x="3994320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1</a:t>
          </a:r>
        </a:p>
      </dsp:txBody>
      <dsp:txXfrm>
        <a:off x="4075033" y="330263"/>
        <a:ext cx="404462" cy="4046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21B2F-9FB0-4DCC-BA9A-8FBABE42EDFC}">
      <dsp:nvSpPr>
        <dsp:cNvPr id="0" name=""/>
        <dsp:cNvSpPr/>
      </dsp:nvSpPr>
      <dsp:spPr>
        <a:xfrm>
          <a:off x="7736718" y="229086"/>
          <a:ext cx="607142" cy="6069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5BB89-3930-44DD-9885-0F296C11F88A}">
      <dsp:nvSpPr>
        <dsp:cNvPr id="0" name=""/>
        <dsp:cNvSpPr/>
      </dsp:nvSpPr>
      <dsp:spPr>
        <a:xfrm>
          <a:off x="7757345" y="249321"/>
          <a:ext cx="566337" cy="5664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7</a:t>
          </a:r>
        </a:p>
      </dsp:txBody>
      <dsp:txXfrm>
        <a:off x="7838058" y="330263"/>
        <a:ext cx="404462" cy="404601"/>
      </dsp:txXfrm>
    </dsp:sp>
    <dsp:sp modelId="{8F42912C-F137-49DB-B1A7-B200F7219CB6}">
      <dsp:nvSpPr>
        <dsp:cNvPr id="0" name=""/>
        <dsp:cNvSpPr/>
      </dsp:nvSpPr>
      <dsp:spPr>
        <a:xfrm rot="2700000">
          <a:off x="7109700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EB89F-52BD-41DE-9321-C0C8227FC181}">
      <dsp:nvSpPr>
        <dsp:cNvPr id="0" name=""/>
        <dsp:cNvSpPr/>
      </dsp:nvSpPr>
      <dsp:spPr>
        <a:xfrm>
          <a:off x="7130024" y="249321"/>
          <a:ext cx="566337" cy="5664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6</a:t>
          </a:r>
        </a:p>
      </dsp:txBody>
      <dsp:txXfrm>
        <a:off x="7210737" y="330263"/>
        <a:ext cx="404462" cy="404601"/>
      </dsp:txXfrm>
    </dsp:sp>
    <dsp:sp modelId="{F81E4647-F694-458A-A49E-7B4C13281BB3}">
      <dsp:nvSpPr>
        <dsp:cNvPr id="0" name=""/>
        <dsp:cNvSpPr/>
      </dsp:nvSpPr>
      <dsp:spPr>
        <a:xfrm rot="2700000">
          <a:off x="6482828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4E520-8AFD-48C9-A022-7DB86476CC10}">
      <dsp:nvSpPr>
        <dsp:cNvPr id="0" name=""/>
        <dsp:cNvSpPr/>
      </dsp:nvSpPr>
      <dsp:spPr>
        <a:xfrm>
          <a:off x="6502704" y="249321"/>
          <a:ext cx="566337" cy="5664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5</a:t>
          </a:r>
        </a:p>
      </dsp:txBody>
      <dsp:txXfrm>
        <a:off x="6583865" y="330263"/>
        <a:ext cx="404462" cy="404601"/>
      </dsp:txXfrm>
    </dsp:sp>
    <dsp:sp modelId="{5D452AEB-69A7-4BAF-9130-1571D400D5C9}">
      <dsp:nvSpPr>
        <dsp:cNvPr id="0" name=""/>
        <dsp:cNvSpPr/>
      </dsp:nvSpPr>
      <dsp:spPr>
        <a:xfrm rot="2700000">
          <a:off x="5855508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F10EE-4D3B-433F-9B52-9A4459E3BB11}">
      <dsp:nvSpPr>
        <dsp:cNvPr id="0" name=""/>
        <dsp:cNvSpPr/>
      </dsp:nvSpPr>
      <dsp:spPr>
        <a:xfrm>
          <a:off x="5875832" y="249321"/>
          <a:ext cx="566337" cy="5664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4</a:t>
          </a:r>
        </a:p>
      </dsp:txBody>
      <dsp:txXfrm>
        <a:off x="5956545" y="330263"/>
        <a:ext cx="404462" cy="404601"/>
      </dsp:txXfrm>
    </dsp:sp>
    <dsp:sp modelId="{87F47F0D-2FD3-4F1F-928A-DEB9F87DF1AB}">
      <dsp:nvSpPr>
        <dsp:cNvPr id="0" name=""/>
        <dsp:cNvSpPr/>
      </dsp:nvSpPr>
      <dsp:spPr>
        <a:xfrm rot="2700000">
          <a:off x="5228187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734570-0160-430A-B991-F085E19FFBB9}">
      <dsp:nvSpPr>
        <dsp:cNvPr id="0" name=""/>
        <dsp:cNvSpPr/>
      </dsp:nvSpPr>
      <dsp:spPr>
        <a:xfrm>
          <a:off x="5248512" y="249321"/>
          <a:ext cx="566337" cy="5664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3</a:t>
          </a:r>
        </a:p>
      </dsp:txBody>
      <dsp:txXfrm>
        <a:off x="5329225" y="330263"/>
        <a:ext cx="404462" cy="404601"/>
      </dsp:txXfrm>
    </dsp:sp>
    <dsp:sp modelId="{6E3C7EA1-4689-4F36-BAB9-68C23D04D390}">
      <dsp:nvSpPr>
        <dsp:cNvPr id="0" name=""/>
        <dsp:cNvSpPr/>
      </dsp:nvSpPr>
      <dsp:spPr>
        <a:xfrm rot="2700000">
          <a:off x="4601315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99C05-1A53-4D39-93E9-82497BA20D33}">
      <dsp:nvSpPr>
        <dsp:cNvPr id="0" name=""/>
        <dsp:cNvSpPr/>
      </dsp:nvSpPr>
      <dsp:spPr>
        <a:xfrm>
          <a:off x="4621191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</a:t>
          </a:r>
        </a:p>
      </dsp:txBody>
      <dsp:txXfrm>
        <a:off x="4702353" y="330263"/>
        <a:ext cx="404462" cy="404601"/>
      </dsp:txXfrm>
    </dsp:sp>
    <dsp:sp modelId="{B6D5376A-B46B-4997-B4EC-CEA1D9B09C37}">
      <dsp:nvSpPr>
        <dsp:cNvPr id="0" name=""/>
        <dsp:cNvSpPr/>
      </dsp:nvSpPr>
      <dsp:spPr>
        <a:xfrm rot="2700000">
          <a:off x="3973995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C418B-C7B2-43E7-8501-2987E7EC7541}">
      <dsp:nvSpPr>
        <dsp:cNvPr id="0" name=""/>
        <dsp:cNvSpPr/>
      </dsp:nvSpPr>
      <dsp:spPr>
        <a:xfrm>
          <a:off x="3994320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1</a:t>
          </a:r>
        </a:p>
      </dsp:txBody>
      <dsp:txXfrm>
        <a:off x="4075033" y="330263"/>
        <a:ext cx="404462" cy="4046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72966-5CB4-4CF8-BDD5-548C8D0F9194}">
      <dsp:nvSpPr>
        <dsp:cNvPr id="0" name=""/>
        <dsp:cNvSpPr/>
      </dsp:nvSpPr>
      <dsp:spPr>
        <a:xfrm>
          <a:off x="3287433" y="2300755"/>
          <a:ext cx="1045880" cy="10458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Dump Condensers Failure Outcomes</a:t>
          </a:r>
        </a:p>
      </dsp:txBody>
      <dsp:txXfrm>
        <a:off x="3440599" y="2453921"/>
        <a:ext cx="739548" cy="739548"/>
      </dsp:txXfrm>
    </dsp:sp>
    <dsp:sp modelId="{57EB58E8-123A-4644-B684-0D8BABDBBCC4}">
      <dsp:nvSpPr>
        <dsp:cNvPr id="0" name=""/>
        <dsp:cNvSpPr/>
      </dsp:nvSpPr>
      <dsp:spPr>
        <a:xfrm rot="16200000">
          <a:off x="3548145" y="1643029"/>
          <a:ext cx="524456" cy="3555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3601485" y="1767489"/>
        <a:ext cx="417776" cy="213359"/>
      </dsp:txXfrm>
    </dsp:sp>
    <dsp:sp modelId="{A730F795-C21C-4E2E-B04C-0D731DC27F68}">
      <dsp:nvSpPr>
        <dsp:cNvPr id="0" name=""/>
        <dsp:cNvSpPr/>
      </dsp:nvSpPr>
      <dsp:spPr>
        <a:xfrm>
          <a:off x="3156698" y="3865"/>
          <a:ext cx="1307350" cy="13073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Safety</a:t>
          </a:r>
        </a:p>
      </dsp:txBody>
      <dsp:txXfrm>
        <a:off x="3348155" y="195322"/>
        <a:ext cx="924436" cy="924436"/>
      </dsp:txXfrm>
    </dsp:sp>
    <dsp:sp modelId="{F5B8AEED-7E46-4F66-BC79-89E6FC4B578E}">
      <dsp:nvSpPr>
        <dsp:cNvPr id="0" name=""/>
        <dsp:cNvSpPr/>
      </dsp:nvSpPr>
      <dsp:spPr>
        <a:xfrm rot="18900000">
          <a:off x="4257279" y="1936762"/>
          <a:ext cx="524456" cy="3555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4272902" y="2045599"/>
        <a:ext cx="417776" cy="213359"/>
      </dsp:txXfrm>
    </dsp:sp>
    <dsp:sp modelId="{47338988-0B8A-46B3-9093-A45633CC0F92}">
      <dsp:nvSpPr>
        <dsp:cNvPr id="0" name=""/>
        <dsp:cNvSpPr/>
      </dsp:nvSpPr>
      <dsp:spPr>
        <a:xfrm>
          <a:off x="4688401" y="638317"/>
          <a:ext cx="1307350" cy="13073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Efficiency</a:t>
          </a:r>
        </a:p>
      </dsp:txBody>
      <dsp:txXfrm>
        <a:off x="4879858" y="829774"/>
        <a:ext cx="924436" cy="924436"/>
      </dsp:txXfrm>
    </dsp:sp>
    <dsp:sp modelId="{21494054-133D-4D5B-AC49-F198CB60FE97}">
      <dsp:nvSpPr>
        <dsp:cNvPr id="0" name=""/>
        <dsp:cNvSpPr/>
      </dsp:nvSpPr>
      <dsp:spPr>
        <a:xfrm>
          <a:off x="4551012" y="2645896"/>
          <a:ext cx="524456" cy="3555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4551012" y="2717016"/>
        <a:ext cx="417776" cy="213359"/>
      </dsp:txXfrm>
    </dsp:sp>
    <dsp:sp modelId="{B7D4CC22-FA44-44A0-8118-7780E2DB8972}">
      <dsp:nvSpPr>
        <dsp:cNvPr id="0" name=""/>
        <dsp:cNvSpPr/>
      </dsp:nvSpPr>
      <dsp:spPr>
        <a:xfrm>
          <a:off x="5322853" y="2170020"/>
          <a:ext cx="1307350" cy="13073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Capacity</a:t>
          </a:r>
        </a:p>
      </dsp:txBody>
      <dsp:txXfrm>
        <a:off x="5514310" y="2361477"/>
        <a:ext cx="924436" cy="924436"/>
      </dsp:txXfrm>
    </dsp:sp>
    <dsp:sp modelId="{614EF169-7CC9-4DF1-812F-8A776774EF0A}">
      <dsp:nvSpPr>
        <dsp:cNvPr id="0" name=""/>
        <dsp:cNvSpPr/>
      </dsp:nvSpPr>
      <dsp:spPr>
        <a:xfrm rot="2700000">
          <a:off x="4257279" y="3355030"/>
          <a:ext cx="524456" cy="3555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4272902" y="3388433"/>
        <a:ext cx="417776" cy="213359"/>
      </dsp:txXfrm>
    </dsp:sp>
    <dsp:sp modelId="{5B48E11B-0142-4B8F-9CD2-04F536407E1C}">
      <dsp:nvSpPr>
        <dsp:cNvPr id="0" name=""/>
        <dsp:cNvSpPr/>
      </dsp:nvSpPr>
      <dsp:spPr>
        <a:xfrm>
          <a:off x="4688401" y="3701723"/>
          <a:ext cx="1307350" cy="13073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Heat Recovery</a:t>
          </a:r>
        </a:p>
      </dsp:txBody>
      <dsp:txXfrm>
        <a:off x="4879858" y="3893180"/>
        <a:ext cx="924436" cy="924436"/>
      </dsp:txXfrm>
    </dsp:sp>
    <dsp:sp modelId="{DD06457F-E1A6-4D21-99CF-86CEE94819FE}">
      <dsp:nvSpPr>
        <dsp:cNvPr id="0" name=""/>
        <dsp:cNvSpPr/>
      </dsp:nvSpPr>
      <dsp:spPr>
        <a:xfrm rot="5400000">
          <a:off x="3548145" y="3648763"/>
          <a:ext cx="524456" cy="3555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3601485" y="3666543"/>
        <a:ext cx="417776" cy="213359"/>
      </dsp:txXfrm>
    </dsp:sp>
    <dsp:sp modelId="{A5EC71D9-10E4-405E-93C0-F42ECC1EA74F}">
      <dsp:nvSpPr>
        <dsp:cNvPr id="0" name=""/>
        <dsp:cNvSpPr/>
      </dsp:nvSpPr>
      <dsp:spPr>
        <a:xfrm>
          <a:off x="3156698" y="4336176"/>
          <a:ext cx="1307350" cy="13073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Environmental Impacts</a:t>
          </a:r>
        </a:p>
      </dsp:txBody>
      <dsp:txXfrm>
        <a:off x="3348155" y="4527633"/>
        <a:ext cx="924436" cy="924436"/>
      </dsp:txXfrm>
    </dsp:sp>
    <dsp:sp modelId="{F7228DD2-DC03-4CE9-B517-5A293FF61316}">
      <dsp:nvSpPr>
        <dsp:cNvPr id="0" name=""/>
        <dsp:cNvSpPr/>
      </dsp:nvSpPr>
      <dsp:spPr>
        <a:xfrm rot="8100000">
          <a:off x="2839011" y="3355030"/>
          <a:ext cx="524456" cy="3555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 rot="10800000">
        <a:off x="2930068" y="3388433"/>
        <a:ext cx="417776" cy="213359"/>
      </dsp:txXfrm>
    </dsp:sp>
    <dsp:sp modelId="{8110EB47-30FA-4594-A9DE-A09DFEB19DEE}">
      <dsp:nvSpPr>
        <dsp:cNvPr id="0" name=""/>
        <dsp:cNvSpPr/>
      </dsp:nvSpPr>
      <dsp:spPr>
        <a:xfrm>
          <a:off x="1624994" y="3701723"/>
          <a:ext cx="1307350" cy="13073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Cost Savings</a:t>
          </a:r>
        </a:p>
      </dsp:txBody>
      <dsp:txXfrm>
        <a:off x="1816451" y="3893180"/>
        <a:ext cx="924436" cy="924436"/>
      </dsp:txXfrm>
    </dsp:sp>
    <dsp:sp modelId="{194E3743-F17C-48DF-8B97-2901BB7C9E39}">
      <dsp:nvSpPr>
        <dsp:cNvPr id="0" name=""/>
        <dsp:cNvSpPr/>
      </dsp:nvSpPr>
      <dsp:spPr>
        <a:xfrm rot="10800000">
          <a:off x="2545278" y="2645896"/>
          <a:ext cx="524456" cy="3555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 rot="10800000">
        <a:off x="2651958" y="2717016"/>
        <a:ext cx="417776" cy="213359"/>
      </dsp:txXfrm>
    </dsp:sp>
    <dsp:sp modelId="{237CD2E0-B744-47A6-977C-9FCB2883980E}">
      <dsp:nvSpPr>
        <dsp:cNvPr id="0" name=""/>
        <dsp:cNvSpPr/>
      </dsp:nvSpPr>
      <dsp:spPr>
        <a:xfrm>
          <a:off x="990542" y="2170020"/>
          <a:ext cx="1307350" cy="13073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Plant Cycling</a:t>
          </a:r>
        </a:p>
      </dsp:txBody>
      <dsp:txXfrm>
        <a:off x="1181999" y="2361477"/>
        <a:ext cx="924436" cy="924436"/>
      </dsp:txXfrm>
    </dsp:sp>
    <dsp:sp modelId="{658F0782-3197-4DCE-BA5A-3493CFE87215}">
      <dsp:nvSpPr>
        <dsp:cNvPr id="0" name=""/>
        <dsp:cNvSpPr/>
      </dsp:nvSpPr>
      <dsp:spPr>
        <a:xfrm rot="13500000">
          <a:off x="2839011" y="1936762"/>
          <a:ext cx="524456" cy="3555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 rot="10800000">
        <a:off x="2930068" y="2045599"/>
        <a:ext cx="417776" cy="213359"/>
      </dsp:txXfrm>
    </dsp:sp>
    <dsp:sp modelId="{115B2400-DABF-4C6E-93B5-931B53CEF437}">
      <dsp:nvSpPr>
        <dsp:cNvPr id="0" name=""/>
        <dsp:cNvSpPr/>
      </dsp:nvSpPr>
      <dsp:spPr>
        <a:xfrm>
          <a:off x="1624994" y="638317"/>
          <a:ext cx="1307350" cy="13073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Resource Conservation</a:t>
          </a:r>
        </a:p>
      </dsp:txBody>
      <dsp:txXfrm>
        <a:off x="1816451" y="829774"/>
        <a:ext cx="924436" cy="9244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21B2F-9FB0-4DCC-BA9A-8FBABE42EDFC}">
      <dsp:nvSpPr>
        <dsp:cNvPr id="0" name=""/>
        <dsp:cNvSpPr/>
      </dsp:nvSpPr>
      <dsp:spPr>
        <a:xfrm>
          <a:off x="7736718" y="229086"/>
          <a:ext cx="607142" cy="6069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5BB89-3930-44DD-9885-0F296C11F88A}">
      <dsp:nvSpPr>
        <dsp:cNvPr id="0" name=""/>
        <dsp:cNvSpPr/>
      </dsp:nvSpPr>
      <dsp:spPr>
        <a:xfrm>
          <a:off x="7757345" y="249321"/>
          <a:ext cx="566337" cy="5664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7</a:t>
          </a:r>
        </a:p>
      </dsp:txBody>
      <dsp:txXfrm>
        <a:off x="7838058" y="330263"/>
        <a:ext cx="404462" cy="404601"/>
      </dsp:txXfrm>
    </dsp:sp>
    <dsp:sp modelId="{8F42912C-F137-49DB-B1A7-B200F7219CB6}">
      <dsp:nvSpPr>
        <dsp:cNvPr id="0" name=""/>
        <dsp:cNvSpPr/>
      </dsp:nvSpPr>
      <dsp:spPr>
        <a:xfrm rot="2700000">
          <a:off x="7109700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EB89F-52BD-41DE-9321-C0C8227FC181}">
      <dsp:nvSpPr>
        <dsp:cNvPr id="0" name=""/>
        <dsp:cNvSpPr/>
      </dsp:nvSpPr>
      <dsp:spPr>
        <a:xfrm>
          <a:off x="7130024" y="249321"/>
          <a:ext cx="566337" cy="5664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6</a:t>
          </a:r>
        </a:p>
      </dsp:txBody>
      <dsp:txXfrm>
        <a:off x="7210737" y="330263"/>
        <a:ext cx="404462" cy="404601"/>
      </dsp:txXfrm>
    </dsp:sp>
    <dsp:sp modelId="{F81E4647-F694-458A-A49E-7B4C13281BB3}">
      <dsp:nvSpPr>
        <dsp:cNvPr id="0" name=""/>
        <dsp:cNvSpPr/>
      </dsp:nvSpPr>
      <dsp:spPr>
        <a:xfrm rot="2700000">
          <a:off x="6482828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4E520-8AFD-48C9-A022-7DB86476CC10}">
      <dsp:nvSpPr>
        <dsp:cNvPr id="0" name=""/>
        <dsp:cNvSpPr/>
      </dsp:nvSpPr>
      <dsp:spPr>
        <a:xfrm>
          <a:off x="6502704" y="249321"/>
          <a:ext cx="566337" cy="5664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5</a:t>
          </a:r>
        </a:p>
      </dsp:txBody>
      <dsp:txXfrm>
        <a:off x="6583865" y="330263"/>
        <a:ext cx="404462" cy="404601"/>
      </dsp:txXfrm>
    </dsp:sp>
    <dsp:sp modelId="{5D452AEB-69A7-4BAF-9130-1571D400D5C9}">
      <dsp:nvSpPr>
        <dsp:cNvPr id="0" name=""/>
        <dsp:cNvSpPr/>
      </dsp:nvSpPr>
      <dsp:spPr>
        <a:xfrm rot="2700000">
          <a:off x="5855508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F10EE-4D3B-433F-9B52-9A4459E3BB11}">
      <dsp:nvSpPr>
        <dsp:cNvPr id="0" name=""/>
        <dsp:cNvSpPr/>
      </dsp:nvSpPr>
      <dsp:spPr>
        <a:xfrm>
          <a:off x="5875832" y="249321"/>
          <a:ext cx="566337" cy="5664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4</a:t>
          </a:r>
        </a:p>
      </dsp:txBody>
      <dsp:txXfrm>
        <a:off x="5956545" y="330263"/>
        <a:ext cx="404462" cy="404601"/>
      </dsp:txXfrm>
    </dsp:sp>
    <dsp:sp modelId="{87F47F0D-2FD3-4F1F-928A-DEB9F87DF1AB}">
      <dsp:nvSpPr>
        <dsp:cNvPr id="0" name=""/>
        <dsp:cNvSpPr/>
      </dsp:nvSpPr>
      <dsp:spPr>
        <a:xfrm rot="2700000">
          <a:off x="5228187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734570-0160-430A-B991-F085E19FFBB9}">
      <dsp:nvSpPr>
        <dsp:cNvPr id="0" name=""/>
        <dsp:cNvSpPr/>
      </dsp:nvSpPr>
      <dsp:spPr>
        <a:xfrm>
          <a:off x="5248512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3</a:t>
          </a:r>
        </a:p>
      </dsp:txBody>
      <dsp:txXfrm>
        <a:off x="5329225" y="330263"/>
        <a:ext cx="404462" cy="404601"/>
      </dsp:txXfrm>
    </dsp:sp>
    <dsp:sp modelId="{6E3C7EA1-4689-4F36-BAB9-68C23D04D390}">
      <dsp:nvSpPr>
        <dsp:cNvPr id="0" name=""/>
        <dsp:cNvSpPr/>
      </dsp:nvSpPr>
      <dsp:spPr>
        <a:xfrm rot="2700000">
          <a:off x="4601315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99C05-1A53-4D39-93E9-82497BA20D33}">
      <dsp:nvSpPr>
        <dsp:cNvPr id="0" name=""/>
        <dsp:cNvSpPr/>
      </dsp:nvSpPr>
      <dsp:spPr>
        <a:xfrm>
          <a:off x="4621191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</a:t>
          </a:r>
        </a:p>
      </dsp:txBody>
      <dsp:txXfrm>
        <a:off x="4702353" y="330263"/>
        <a:ext cx="404462" cy="404601"/>
      </dsp:txXfrm>
    </dsp:sp>
    <dsp:sp modelId="{B6D5376A-B46B-4997-B4EC-CEA1D9B09C37}">
      <dsp:nvSpPr>
        <dsp:cNvPr id="0" name=""/>
        <dsp:cNvSpPr/>
      </dsp:nvSpPr>
      <dsp:spPr>
        <a:xfrm rot="2700000">
          <a:off x="3973995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C418B-C7B2-43E7-8501-2987E7EC7541}">
      <dsp:nvSpPr>
        <dsp:cNvPr id="0" name=""/>
        <dsp:cNvSpPr/>
      </dsp:nvSpPr>
      <dsp:spPr>
        <a:xfrm>
          <a:off x="3994320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1</a:t>
          </a:r>
        </a:p>
      </dsp:txBody>
      <dsp:txXfrm>
        <a:off x="4075033" y="330263"/>
        <a:ext cx="404462" cy="4046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BCF02C-B2BD-4389-B827-5479A28D1FD5}">
      <dsp:nvSpPr>
        <dsp:cNvPr id="0" name=""/>
        <dsp:cNvSpPr/>
      </dsp:nvSpPr>
      <dsp:spPr>
        <a:xfrm>
          <a:off x="2618" y="0"/>
          <a:ext cx="2744312" cy="51371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Material Selection &amp; Design</a:t>
          </a:r>
          <a:endParaRPr lang="en-GB" sz="1100" b="1" kern="1200" dirty="0"/>
        </a:p>
      </dsp:txBody>
      <dsp:txXfrm>
        <a:off x="2618" y="2054860"/>
        <a:ext cx="2744312" cy="2054860"/>
      </dsp:txXfrm>
    </dsp:sp>
    <dsp:sp modelId="{0714018C-F061-42B4-B4B5-79936130CBE5}">
      <dsp:nvSpPr>
        <dsp:cNvPr id="0" name=""/>
        <dsp:cNvSpPr/>
      </dsp:nvSpPr>
      <dsp:spPr>
        <a:xfrm>
          <a:off x="114771" y="83566"/>
          <a:ext cx="2520006" cy="2159995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l="-6000" r="-6000"/>
          </a:stretch>
        </a:blip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0943316-D245-4BF5-B29D-9137DED344E5}">
      <dsp:nvSpPr>
        <dsp:cNvPr id="0" name=""/>
        <dsp:cNvSpPr/>
      </dsp:nvSpPr>
      <dsp:spPr>
        <a:xfrm>
          <a:off x="2829259" y="0"/>
          <a:ext cx="2744312" cy="51371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Corrosion Engineering</a:t>
          </a:r>
          <a:r>
            <a:rPr lang="en-US" sz="2400" b="1" kern="1200" dirty="0">
              <a:latin typeface="Aptos Display" panose="02110004020202020204"/>
            </a:rPr>
            <a:t> – Process, Foreign materials</a:t>
          </a:r>
          <a:endParaRPr lang="en-GB" sz="1100" b="1" kern="1200" dirty="0"/>
        </a:p>
      </dsp:txBody>
      <dsp:txXfrm>
        <a:off x="2829259" y="2054860"/>
        <a:ext cx="2744312" cy="2054860"/>
      </dsp:txXfrm>
    </dsp:sp>
    <dsp:sp modelId="{4BE0ABA6-6C62-4802-AB31-1F2879C313D1}">
      <dsp:nvSpPr>
        <dsp:cNvPr id="0" name=""/>
        <dsp:cNvSpPr/>
      </dsp:nvSpPr>
      <dsp:spPr>
        <a:xfrm>
          <a:off x="2941412" y="83566"/>
          <a:ext cx="2520006" cy="2159995"/>
        </a:xfrm>
        <a:prstGeom prst="round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C3F28DC-5045-466D-B53A-9F22A94BCEDB}">
      <dsp:nvSpPr>
        <dsp:cNvPr id="0" name=""/>
        <dsp:cNvSpPr/>
      </dsp:nvSpPr>
      <dsp:spPr>
        <a:xfrm>
          <a:off x="5655901" y="0"/>
          <a:ext cx="2744312" cy="51371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Risk-Based Inspection</a:t>
          </a:r>
          <a:endParaRPr lang="en-GB" sz="1100" b="1" kern="1200" dirty="0"/>
        </a:p>
      </dsp:txBody>
      <dsp:txXfrm>
        <a:off x="5655901" y="2054860"/>
        <a:ext cx="2744312" cy="2054860"/>
      </dsp:txXfrm>
    </dsp:sp>
    <dsp:sp modelId="{C3E482E8-31D7-4D6A-9C24-D25897866E00}">
      <dsp:nvSpPr>
        <dsp:cNvPr id="0" name=""/>
        <dsp:cNvSpPr/>
      </dsp:nvSpPr>
      <dsp:spPr>
        <a:xfrm>
          <a:off x="5768054" y="83566"/>
          <a:ext cx="2520006" cy="2159995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CCAB6E0-173D-43B5-A263-6DFACE665142}">
      <dsp:nvSpPr>
        <dsp:cNvPr id="0" name=""/>
        <dsp:cNvSpPr/>
      </dsp:nvSpPr>
      <dsp:spPr>
        <a:xfrm>
          <a:off x="8482543" y="0"/>
          <a:ext cx="2744312" cy="51371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ptos Display" panose="02110004020202020204"/>
            </a:rPr>
            <a:t>Manufacturing, Maintenance</a:t>
          </a:r>
          <a:r>
            <a:rPr lang="en-US" sz="2400" b="1" kern="1200" dirty="0"/>
            <a:t> &amp; Handling</a:t>
          </a:r>
          <a:endParaRPr lang="en-GB" sz="1100" b="1" kern="1200" dirty="0"/>
        </a:p>
      </dsp:txBody>
      <dsp:txXfrm>
        <a:off x="8482543" y="2054860"/>
        <a:ext cx="2744312" cy="2054860"/>
      </dsp:txXfrm>
    </dsp:sp>
    <dsp:sp modelId="{4B643A4A-319E-469E-84DC-D22048CFB656}">
      <dsp:nvSpPr>
        <dsp:cNvPr id="0" name=""/>
        <dsp:cNvSpPr/>
      </dsp:nvSpPr>
      <dsp:spPr>
        <a:xfrm>
          <a:off x="8594696" y="83566"/>
          <a:ext cx="2520006" cy="2159995"/>
        </a:xfrm>
        <a:prstGeom prst="round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E7E10C-09C2-48E3-BF0E-F216CB87DEC8}">
      <dsp:nvSpPr>
        <dsp:cNvPr id="0" name=""/>
        <dsp:cNvSpPr/>
      </dsp:nvSpPr>
      <dsp:spPr>
        <a:xfrm>
          <a:off x="449178" y="4109720"/>
          <a:ext cx="10331116" cy="770572"/>
        </a:xfrm>
        <a:prstGeom prst="leftRightArrow">
          <a:avLst/>
        </a:prstGeom>
        <a:solidFill>
          <a:schemeClr val="accent2"/>
        </a:solid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21B2F-9FB0-4DCC-BA9A-8FBABE42EDFC}">
      <dsp:nvSpPr>
        <dsp:cNvPr id="0" name=""/>
        <dsp:cNvSpPr/>
      </dsp:nvSpPr>
      <dsp:spPr>
        <a:xfrm>
          <a:off x="7736718" y="229086"/>
          <a:ext cx="607142" cy="6069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5BB89-3930-44DD-9885-0F296C11F88A}">
      <dsp:nvSpPr>
        <dsp:cNvPr id="0" name=""/>
        <dsp:cNvSpPr/>
      </dsp:nvSpPr>
      <dsp:spPr>
        <a:xfrm>
          <a:off x="7757345" y="249321"/>
          <a:ext cx="566337" cy="5664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7</a:t>
          </a:r>
        </a:p>
      </dsp:txBody>
      <dsp:txXfrm>
        <a:off x="7838058" y="330263"/>
        <a:ext cx="404462" cy="404601"/>
      </dsp:txXfrm>
    </dsp:sp>
    <dsp:sp modelId="{8F42912C-F137-49DB-B1A7-B200F7219CB6}">
      <dsp:nvSpPr>
        <dsp:cNvPr id="0" name=""/>
        <dsp:cNvSpPr/>
      </dsp:nvSpPr>
      <dsp:spPr>
        <a:xfrm rot="2700000">
          <a:off x="7109700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EB89F-52BD-41DE-9321-C0C8227FC181}">
      <dsp:nvSpPr>
        <dsp:cNvPr id="0" name=""/>
        <dsp:cNvSpPr/>
      </dsp:nvSpPr>
      <dsp:spPr>
        <a:xfrm>
          <a:off x="7130024" y="249321"/>
          <a:ext cx="566337" cy="5664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6</a:t>
          </a:r>
        </a:p>
      </dsp:txBody>
      <dsp:txXfrm>
        <a:off x="7210737" y="330263"/>
        <a:ext cx="404462" cy="404601"/>
      </dsp:txXfrm>
    </dsp:sp>
    <dsp:sp modelId="{F81E4647-F694-458A-A49E-7B4C13281BB3}">
      <dsp:nvSpPr>
        <dsp:cNvPr id="0" name=""/>
        <dsp:cNvSpPr/>
      </dsp:nvSpPr>
      <dsp:spPr>
        <a:xfrm rot="2700000">
          <a:off x="6482828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4E520-8AFD-48C9-A022-7DB86476CC10}">
      <dsp:nvSpPr>
        <dsp:cNvPr id="0" name=""/>
        <dsp:cNvSpPr/>
      </dsp:nvSpPr>
      <dsp:spPr>
        <a:xfrm>
          <a:off x="6502704" y="249321"/>
          <a:ext cx="566337" cy="5664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5</a:t>
          </a:r>
        </a:p>
      </dsp:txBody>
      <dsp:txXfrm>
        <a:off x="6583865" y="330263"/>
        <a:ext cx="404462" cy="404601"/>
      </dsp:txXfrm>
    </dsp:sp>
    <dsp:sp modelId="{5D452AEB-69A7-4BAF-9130-1571D400D5C9}">
      <dsp:nvSpPr>
        <dsp:cNvPr id="0" name=""/>
        <dsp:cNvSpPr/>
      </dsp:nvSpPr>
      <dsp:spPr>
        <a:xfrm rot="2700000">
          <a:off x="5855508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F10EE-4D3B-433F-9B52-9A4459E3BB11}">
      <dsp:nvSpPr>
        <dsp:cNvPr id="0" name=""/>
        <dsp:cNvSpPr/>
      </dsp:nvSpPr>
      <dsp:spPr>
        <a:xfrm>
          <a:off x="5875832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4</a:t>
          </a:r>
        </a:p>
      </dsp:txBody>
      <dsp:txXfrm>
        <a:off x="5956545" y="330263"/>
        <a:ext cx="404462" cy="404601"/>
      </dsp:txXfrm>
    </dsp:sp>
    <dsp:sp modelId="{87F47F0D-2FD3-4F1F-928A-DEB9F87DF1AB}">
      <dsp:nvSpPr>
        <dsp:cNvPr id="0" name=""/>
        <dsp:cNvSpPr/>
      </dsp:nvSpPr>
      <dsp:spPr>
        <a:xfrm rot="2700000">
          <a:off x="5228187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734570-0160-430A-B991-F085E19FFBB9}">
      <dsp:nvSpPr>
        <dsp:cNvPr id="0" name=""/>
        <dsp:cNvSpPr/>
      </dsp:nvSpPr>
      <dsp:spPr>
        <a:xfrm>
          <a:off x="5248512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3</a:t>
          </a:r>
        </a:p>
      </dsp:txBody>
      <dsp:txXfrm>
        <a:off x="5329225" y="330263"/>
        <a:ext cx="404462" cy="404601"/>
      </dsp:txXfrm>
    </dsp:sp>
    <dsp:sp modelId="{6E3C7EA1-4689-4F36-BAB9-68C23D04D390}">
      <dsp:nvSpPr>
        <dsp:cNvPr id="0" name=""/>
        <dsp:cNvSpPr/>
      </dsp:nvSpPr>
      <dsp:spPr>
        <a:xfrm rot="2700000">
          <a:off x="4601315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99C05-1A53-4D39-93E9-82497BA20D33}">
      <dsp:nvSpPr>
        <dsp:cNvPr id="0" name=""/>
        <dsp:cNvSpPr/>
      </dsp:nvSpPr>
      <dsp:spPr>
        <a:xfrm>
          <a:off x="4621191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</a:t>
          </a:r>
        </a:p>
      </dsp:txBody>
      <dsp:txXfrm>
        <a:off x="4702353" y="330263"/>
        <a:ext cx="404462" cy="404601"/>
      </dsp:txXfrm>
    </dsp:sp>
    <dsp:sp modelId="{B6D5376A-B46B-4997-B4EC-CEA1D9B09C37}">
      <dsp:nvSpPr>
        <dsp:cNvPr id="0" name=""/>
        <dsp:cNvSpPr/>
      </dsp:nvSpPr>
      <dsp:spPr>
        <a:xfrm rot="2700000">
          <a:off x="3973995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C418B-C7B2-43E7-8501-2987E7EC7541}">
      <dsp:nvSpPr>
        <dsp:cNvPr id="0" name=""/>
        <dsp:cNvSpPr/>
      </dsp:nvSpPr>
      <dsp:spPr>
        <a:xfrm>
          <a:off x="3994320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1</a:t>
          </a:r>
        </a:p>
      </dsp:txBody>
      <dsp:txXfrm>
        <a:off x="4075033" y="330263"/>
        <a:ext cx="404462" cy="4046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BCF02C-B2BD-4389-B827-5479A28D1FD5}">
      <dsp:nvSpPr>
        <dsp:cNvPr id="0" name=""/>
        <dsp:cNvSpPr/>
      </dsp:nvSpPr>
      <dsp:spPr>
        <a:xfrm>
          <a:off x="2618" y="0"/>
          <a:ext cx="2744312" cy="51371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1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General Maintenance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Failure risk assessment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Increased surveillance</a:t>
          </a:r>
        </a:p>
      </dsp:txBody>
      <dsp:txXfrm>
        <a:off x="2618" y="2054860"/>
        <a:ext cx="2744312" cy="2054860"/>
      </dsp:txXfrm>
    </dsp:sp>
    <dsp:sp modelId="{0714018C-F061-42B4-B4B5-79936130CBE5}">
      <dsp:nvSpPr>
        <dsp:cNvPr id="0" name=""/>
        <dsp:cNvSpPr/>
      </dsp:nvSpPr>
      <dsp:spPr>
        <a:xfrm>
          <a:off x="168777" y="263563"/>
          <a:ext cx="2411994" cy="1800002"/>
        </a:xfrm>
        <a:prstGeom prst="round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0943316-D245-4BF5-B29D-9137DED344E5}">
      <dsp:nvSpPr>
        <dsp:cNvPr id="0" name=""/>
        <dsp:cNvSpPr/>
      </dsp:nvSpPr>
      <dsp:spPr>
        <a:xfrm>
          <a:off x="2829259" y="0"/>
          <a:ext cx="2744312" cy="51371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1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Liquid Metal Embrittlement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Eliminate source of zinc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Clean to remove contamination</a:t>
          </a:r>
        </a:p>
      </dsp:txBody>
      <dsp:txXfrm>
        <a:off x="2829259" y="2054860"/>
        <a:ext cx="2744312" cy="2054860"/>
      </dsp:txXfrm>
    </dsp:sp>
    <dsp:sp modelId="{4BE0ABA6-6C62-4802-AB31-1F2879C313D1}">
      <dsp:nvSpPr>
        <dsp:cNvPr id="0" name=""/>
        <dsp:cNvSpPr/>
      </dsp:nvSpPr>
      <dsp:spPr>
        <a:xfrm>
          <a:off x="2995418" y="263563"/>
          <a:ext cx="2411994" cy="1800002"/>
        </a:xfrm>
        <a:prstGeom prst="roundRect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C3F28DC-5045-466D-B53A-9F22A94BCEDB}">
      <dsp:nvSpPr>
        <dsp:cNvPr id="0" name=""/>
        <dsp:cNvSpPr/>
      </dsp:nvSpPr>
      <dsp:spPr>
        <a:xfrm>
          <a:off x="5655901" y="0"/>
          <a:ext cx="2744312" cy="51371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1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Vibration-Induced Fatigue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Reduce vibrations in condenser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Add temporary supports</a:t>
          </a:r>
        </a:p>
      </dsp:txBody>
      <dsp:txXfrm>
        <a:off x="5655901" y="2054860"/>
        <a:ext cx="2744312" cy="2054860"/>
      </dsp:txXfrm>
    </dsp:sp>
    <dsp:sp modelId="{C3E482E8-31D7-4D6A-9C24-D25897866E00}">
      <dsp:nvSpPr>
        <dsp:cNvPr id="0" name=""/>
        <dsp:cNvSpPr/>
      </dsp:nvSpPr>
      <dsp:spPr>
        <a:xfrm>
          <a:off x="5822060" y="263563"/>
          <a:ext cx="2411994" cy="1800002"/>
        </a:xfrm>
        <a:prstGeom prst="roundRect">
          <a:avLst/>
        </a:prstGeom>
        <a:blipFill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CCAB6E0-173D-43B5-A263-6DFACE665142}">
      <dsp:nvSpPr>
        <dsp:cNvPr id="0" name=""/>
        <dsp:cNvSpPr/>
      </dsp:nvSpPr>
      <dsp:spPr>
        <a:xfrm>
          <a:off x="8482543" y="0"/>
          <a:ext cx="2744312" cy="51371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1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Thermal Shock</a:t>
          </a:r>
          <a:br>
            <a:rPr lang="en-GB" sz="2200" b="1" kern="1200" dirty="0"/>
          </a:br>
          <a:endParaRPr lang="en-GB" sz="22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Reduced temperature gradient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Adjust operating parameters</a:t>
          </a:r>
        </a:p>
      </dsp:txBody>
      <dsp:txXfrm>
        <a:off x="8482543" y="2054860"/>
        <a:ext cx="2744312" cy="2054860"/>
      </dsp:txXfrm>
    </dsp:sp>
    <dsp:sp modelId="{4B643A4A-319E-469E-84DC-D22048CFB656}">
      <dsp:nvSpPr>
        <dsp:cNvPr id="0" name=""/>
        <dsp:cNvSpPr/>
      </dsp:nvSpPr>
      <dsp:spPr>
        <a:xfrm>
          <a:off x="8648702" y="263563"/>
          <a:ext cx="2411994" cy="1800002"/>
        </a:xfrm>
        <a:prstGeom prst="roundRect">
          <a:avLst/>
        </a:prstGeom>
        <a:blipFill>
          <a:blip xmlns:r="http://schemas.openxmlformats.org/officeDocument/2006/relationships" r:embed="rId4"/>
          <a:stretch>
            <a:fillRect/>
          </a:stretch>
        </a:blip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E7E10C-09C2-48E3-BF0E-F216CB87DEC8}">
      <dsp:nvSpPr>
        <dsp:cNvPr id="0" name=""/>
        <dsp:cNvSpPr/>
      </dsp:nvSpPr>
      <dsp:spPr>
        <a:xfrm>
          <a:off x="449178" y="4109720"/>
          <a:ext cx="10331116" cy="770572"/>
        </a:xfrm>
        <a:prstGeom prst="leftRightArrow">
          <a:avLst/>
        </a:prstGeom>
        <a:gradFill flip="none" rotWithShape="1">
          <a:gsLst>
            <a:gs pos="0">
              <a:srgbClr val="FF0000"/>
            </a:gs>
            <a:gs pos="50000">
              <a:srgbClr val="FFFF00"/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 w="254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B2514-3405-4623-9F80-56F78766F630}">
      <dsp:nvSpPr>
        <dsp:cNvPr id="0" name=""/>
        <dsp:cNvSpPr/>
      </dsp:nvSpPr>
      <dsp:spPr>
        <a:xfrm>
          <a:off x="0" y="107238"/>
          <a:ext cx="1904287" cy="1118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Alternative Materials</a:t>
          </a:r>
        </a:p>
      </dsp:txBody>
      <dsp:txXfrm>
        <a:off x="54616" y="161854"/>
        <a:ext cx="1795055" cy="1009580"/>
      </dsp:txXfrm>
    </dsp:sp>
    <dsp:sp modelId="{F6626F06-83FB-4964-8AB5-70731D1F9EA8}">
      <dsp:nvSpPr>
        <dsp:cNvPr id="0" name=""/>
        <dsp:cNvSpPr/>
      </dsp:nvSpPr>
      <dsp:spPr>
        <a:xfrm>
          <a:off x="0" y="1283651"/>
          <a:ext cx="1904287" cy="1118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Control System Upgrades</a:t>
          </a:r>
        </a:p>
      </dsp:txBody>
      <dsp:txXfrm>
        <a:off x="54616" y="1338267"/>
        <a:ext cx="1795055" cy="1009580"/>
      </dsp:txXfrm>
    </dsp:sp>
    <dsp:sp modelId="{86EC5D41-5A44-41E3-AECB-FBBE99943B93}">
      <dsp:nvSpPr>
        <dsp:cNvPr id="0" name=""/>
        <dsp:cNvSpPr/>
      </dsp:nvSpPr>
      <dsp:spPr>
        <a:xfrm>
          <a:off x="0" y="2460064"/>
          <a:ext cx="1904287" cy="1118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Double Walled Head</a:t>
          </a:r>
        </a:p>
      </dsp:txBody>
      <dsp:txXfrm>
        <a:off x="54616" y="2514680"/>
        <a:ext cx="1795055" cy="1009580"/>
      </dsp:txXfrm>
    </dsp:sp>
    <dsp:sp modelId="{3FF8B8C3-B2C5-4B6F-BB23-4A64772C704E}">
      <dsp:nvSpPr>
        <dsp:cNvPr id="0" name=""/>
        <dsp:cNvSpPr/>
      </dsp:nvSpPr>
      <dsp:spPr>
        <a:xfrm>
          <a:off x="0" y="3636476"/>
          <a:ext cx="1904287" cy="1118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Increased Damping at Supports</a:t>
          </a:r>
        </a:p>
      </dsp:txBody>
      <dsp:txXfrm>
        <a:off x="54616" y="3691092"/>
        <a:ext cx="1795055" cy="10095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21B2F-9FB0-4DCC-BA9A-8FBABE42EDFC}">
      <dsp:nvSpPr>
        <dsp:cNvPr id="0" name=""/>
        <dsp:cNvSpPr/>
      </dsp:nvSpPr>
      <dsp:spPr>
        <a:xfrm>
          <a:off x="7736718" y="229086"/>
          <a:ext cx="607142" cy="6069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5BB89-3930-44DD-9885-0F296C11F88A}">
      <dsp:nvSpPr>
        <dsp:cNvPr id="0" name=""/>
        <dsp:cNvSpPr/>
      </dsp:nvSpPr>
      <dsp:spPr>
        <a:xfrm>
          <a:off x="7757345" y="249321"/>
          <a:ext cx="566337" cy="5664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7</a:t>
          </a:r>
        </a:p>
      </dsp:txBody>
      <dsp:txXfrm>
        <a:off x="7838058" y="330263"/>
        <a:ext cx="404462" cy="404601"/>
      </dsp:txXfrm>
    </dsp:sp>
    <dsp:sp modelId="{8F42912C-F137-49DB-B1A7-B200F7219CB6}">
      <dsp:nvSpPr>
        <dsp:cNvPr id="0" name=""/>
        <dsp:cNvSpPr/>
      </dsp:nvSpPr>
      <dsp:spPr>
        <a:xfrm rot="2700000">
          <a:off x="7109700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EB89F-52BD-41DE-9321-C0C8227FC181}">
      <dsp:nvSpPr>
        <dsp:cNvPr id="0" name=""/>
        <dsp:cNvSpPr/>
      </dsp:nvSpPr>
      <dsp:spPr>
        <a:xfrm>
          <a:off x="7130024" y="249321"/>
          <a:ext cx="566337" cy="56648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6</a:t>
          </a:r>
        </a:p>
      </dsp:txBody>
      <dsp:txXfrm>
        <a:off x="7210737" y="330263"/>
        <a:ext cx="404462" cy="404601"/>
      </dsp:txXfrm>
    </dsp:sp>
    <dsp:sp modelId="{F81E4647-F694-458A-A49E-7B4C13281BB3}">
      <dsp:nvSpPr>
        <dsp:cNvPr id="0" name=""/>
        <dsp:cNvSpPr/>
      </dsp:nvSpPr>
      <dsp:spPr>
        <a:xfrm rot="2700000">
          <a:off x="6482828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4E520-8AFD-48C9-A022-7DB86476CC10}">
      <dsp:nvSpPr>
        <dsp:cNvPr id="0" name=""/>
        <dsp:cNvSpPr/>
      </dsp:nvSpPr>
      <dsp:spPr>
        <a:xfrm>
          <a:off x="6502704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5</a:t>
          </a:r>
        </a:p>
      </dsp:txBody>
      <dsp:txXfrm>
        <a:off x="6583865" y="330263"/>
        <a:ext cx="404462" cy="404601"/>
      </dsp:txXfrm>
    </dsp:sp>
    <dsp:sp modelId="{5D452AEB-69A7-4BAF-9130-1571D400D5C9}">
      <dsp:nvSpPr>
        <dsp:cNvPr id="0" name=""/>
        <dsp:cNvSpPr/>
      </dsp:nvSpPr>
      <dsp:spPr>
        <a:xfrm rot="2700000">
          <a:off x="5855508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F10EE-4D3B-433F-9B52-9A4459E3BB11}">
      <dsp:nvSpPr>
        <dsp:cNvPr id="0" name=""/>
        <dsp:cNvSpPr/>
      </dsp:nvSpPr>
      <dsp:spPr>
        <a:xfrm>
          <a:off x="5875832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4</a:t>
          </a:r>
        </a:p>
      </dsp:txBody>
      <dsp:txXfrm>
        <a:off x="5956545" y="330263"/>
        <a:ext cx="404462" cy="404601"/>
      </dsp:txXfrm>
    </dsp:sp>
    <dsp:sp modelId="{87F47F0D-2FD3-4F1F-928A-DEB9F87DF1AB}">
      <dsp:nvSpPr>
        <dsp:cNvPr id="0" name=""/>
        <dsp:cNvSpPr/>
      </dsp:nvSpPr>
      <dsp:spPr>
        <a:xfrm rot="2700000">
          <a:off x="5228187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734570-0160-430A-B991-F085E19FFBB9}">
      <dsp:nvSpPr>
        <dsp:cNvPr id="0" name=""/>
        <dsp:cNvSpPr/>
      </dsp:nvSpPr>
      <dsp:spPr>
        <a:xfrm>
          <a:off x="5248512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3</a:t>
          </a:r>
        </a:p>
      </dsp:txBody>
      <dsp:txXfrm>
        <a:off x="5329225" y="330263"/>
        <a:ext cx="404462" cy="404601"/>
      </dsp:txXfrm>
    </dsp:sp>
    <dsp:sp modelId="{6E3C7EA1-4689-4F36-BAB9-68C23D04D390}">
      <dsp:nvSpPr>
        <dsp:cNvPr id="0" name=""/>
        <dsp:cNvSpPr/>
      </dsp:nvSpPr>
      <dsp:spPr>
        <a:xfrm rot="2700000">
          <a:off x="4601315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99C05-1A53-4D39-93E9-82497BA20D33}">
      <dsp:nvSpPr>
        <dsp:cNvPr id="0" name=""/>
        <dsp:cNvSpPr/>
      </dsp:nvSpPr>
      <dsp:spPr>
        <a:xfrm>
          <a:off x="4621191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</a:t>
          </a:r>
        </a:p>
      </dsp:txBody>
      <dsp:txXfrm>
        <a:off x="4702353" y="330263"/>
        <a:ext cx="404462" cy="404601"/>
      </dsp:txXfrm>
    </dsp:sp>
    <dsp:sp modelId="{B6D5376A-B46B-4997-B4EC-CEA1D9B09C37}">
      <dsp:nvSpPr>
        <dsp:cNvPr id="0" name=""/>
        <dsp:cNvSpPr/>
      </dsp:nvSpPr>
      <dsp:spPr>
        <a:xfrm rot="2700000">
          <a:off x="3973995" y="229018"/>
          <a:ext cx="606985" cy="60698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C418B-C7B2-43E7-8501-2987E7EC7541}">
      <dsp:nvSpPr>
        <dsp:cNvPr id="0" name=""/>
        <dsp:cNvSpPr/>
      </dsp:nvSpPr>
      <dsp:spPr>
        <a:xfrm>
          <a:off x="3994320" y="249321"/>
          <a:ext cx="566337" cy="566485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1</a:t>
          </a:r>
        </a:p>
      </dsp:txBody>
      <dsp:txXfrm>
        <a:off x="4075033" y="330263"/>
        <a:ext cx="404462" cy="404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5E782C7-A73D-44F2-8E5C-D14F692CEB18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91CCA3F-E1F3-4BDC-B58E-96F8433019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590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319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85A72-E493-4AB1-98FF-EB333ECAE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7B398D-9055-EDEF-9798-CAC5F71501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84346F-6F44-A8C3-EBC5-9D1DDAD11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2F969-24B6-938B-AF23-03ECB1E118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2311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12832-DCFC-65FB-5CC3-B1D33E8F9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C9E0E1-92DF-9320-AADB-D5BBE86F4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BCE36-938D-A281-8CAD-738EAB4F56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358EB-3EEA-539E-A065-42C230822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0446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1F25F-7486-AA26-98B0-7AD1579B3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210A46-2FB0-1C60-BE9D-E348766FE3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E5E48F-3E15-E2E8-5283-A0BF90E46B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F724E-5A7E-7526-644A-871350AD7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4710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45C99-CAC7-8404-A97B-D69A5B4AC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470C6F-34BB-5359-EA04-53542D87E7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D24B6F-C593-09F9-B540-90A89C7A92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96ABE-18A3-21FB-58CD-62619C901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1797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5BFA2-A1EC-45B7-A3BE-0B3C5068F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4374ED-0211-8BF5-A05C-6EF1754034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2746F9-2715-0456-8095-C6FD7A829D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4F59B-2D72-E422-3630-9BA403C689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7278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8D754-8FA4-4471-0639-516A68C95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DA965B-2F58-DB98-7A64-5F03922EC6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1C38C2-C674-4DFD-D932-AFA1F5C772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8CF20-28E7-A556-7E77-B98001A4CC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1631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0528A-4EDD-CE1B-83B5-2222DEEC1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99DADD-3CA2-B563-FC9A-1C606C3452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B5E2EA-63A3-361D-CE38-3F91C2CEC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4BA80-A7AB-C890-1303-598F6F5BDD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0523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03635-D141-5C0C-D34E-B14CD299D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F6839C-67E7-3750-D03B-0457B6B532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6551DA-638D-7D56-86FE-41A01E992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F3A8E-5731-2E52-D076-ED0E0ADED0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444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79B78-D0AF-CBC7-7AEF-16A838FC3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A5ECD5-0427-F459-032B-5CCB0EFC72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631517-3296-167B-186B-9FA62282B8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0AD70-1AF4-ED2C-CE52-840962B835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2554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341A6-3601-E8AB-2469-AFFCB0A43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F5304F-771C-E241-EBA0-50586D188D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6358DC-618B-DDE5-3021-986E071828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645A0-8A0F-4658-3721-3383B1CFC8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079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09983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B8800-99E0-83B7-CFE0-886F220C8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F8A84A-D5EB-FFD4-D74A-2C5B528FEC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A5916A-6B27-DC0B-7FD2-7C8EFD238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229CB-3C38-57BE-A1BF-2A5AE554FC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062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5198E-4832-F460-11C5-437899DD6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7CA762-A7C7-FD3E-B692-E9798B8E2E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3B84EF-C6D9-BF41-24A2-4D979EA97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0695D9-21F0-20EC-0CDF-734AB8663D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81810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1441A-97CA-4D54-E8E9-77B37AB79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59D7F0-463A-043C-C413-0FAA238ACC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0D0777-A1F8-DD6A-9A20-7A1AE03447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41AF5-08FC-312A-710B-28A16D3728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00869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F608C-67B0-797F-FDF8-75742BEAE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D372E4-ABC9-C8CF-A84D-76DD4F0F29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2227FF-AEBB-7A9A-4DB8-714C09D78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82B82-4A3F-BCED-ECD6-6BA3A1202D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48314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A36CE-37C1-4F7C-5ADC-8660712DA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C9AA1B-12AA-BB7B-F01E-120E96D275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ECA06A-7D1B-CB66-EF9C-87F5C91F9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6D190-2B92-0FF8-04C0-65F5CD9CE3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74289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8A5CB-8BBA-D718-2E69-0282E9E00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F7CB4F-50CC-9281-4D8F-91F30A832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A2FDC9-0292-479D-A5DB-6CCF6C86D1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F2028-D491-579B-52D3-090ACCD4BE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37212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C86A2-285A-3F73-852F-186D2571E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0149E7-B8A3-E49C-022F-9F77731757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3144D6-9537-1A1C-F44F-43D8522349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72EA6-FA88-4305-E037-A5D08CCEB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0244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F3074-B51B-D58C-4710-6F3F9765B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F0687A-3FA0-05B6-F7F4-8BEE84B8C9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744C76-B1A0-7F88-B7E4-D0D283A1DB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17A45-F421-56DB-98B4-4627B43BC8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6416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4C849-D8A0-E051-D271-20329DE6A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B4DC13-AD7E-4D69-A5DF-9A4AC30F1C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BF888F-358A-DEF0-2636-065F17726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792A8-777F-6A50-F15F-794EFB2E3E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7051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0284B-4196-AF58-F046-2465B967B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9C0405-A8EC-D737-EE98-F8CD7020BC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DF6CE3-2C50-F25C-B93F-75466D74FE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DCD98-2F4E-050E-8BC4-88D8AEC8D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6288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B56F7-F4E1-326A-D762-B269AD9A7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6AA34B-A613-AF4D-6961-5E63248991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1B2E93-979C-6A2C-50A0-5533FA893E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76AC3-CF76-4D40-75D2-9C429DEB73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7926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C137B-4C07-3FB1-FE75-47680BCB8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6E7E0-163B-2887-6C7D-89E9EC2C2F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21395B-1D4E-89BB-7D02-261B251A2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5B625-345E-8CB2-A1F7-F67661FBA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4823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835B3-89D4-5575-0370-5CCBEACF1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2C0AD7-3F5A-76AD-C770-388095AC67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DB16A6-ABE8-B1B3-19A7-C2F48F850B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6A7AB-A585-F44C-6F5A-49226E5D06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2464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F9B8F-A347-4220-0B07-0FFC73105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BEE096-7BF0-D4D9-E104-5E36A1DDE0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EAD541-FE72-C09F-6E52-88B112D76D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__fkGroteskNeue_598ab8"/>
              </a:rPr>
              <a:t>Perspective and self awareness that this project is very complex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AFDAF-0B3F-2C46-883A-2868C1672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CCA3F-E1F3-4BDC-B58E-96F843301943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7742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EE7AC-FDAF-D84D-26A6-206AB8CDB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DAD525-7864-FAF7-ABB1-BFB05BC5F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58EE9-4C82-E959-CAEE-E05C6713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C8FAB-E34F-4E6C-9AF4-2F330C3F18D5}" type="datetime1">
              <a:rPr lang="da-DK" smtClean="0"/>
              <a:t>17-02-2025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3B3A7-801D-452D-DBB5-094D6448E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975BB-E283-5ECD-0FE7-6614E834B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078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09ED7-7A3D-07D8-D9ED-EC4A97A19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A341A3-C19D-508B-0C4C-EC9C7750AA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10E6B-E0B0-74AD-F406-BCF754DD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04840-C00F-4190-861B-C68AA9BC9B11}" type="datetime1">
              <a:rPr lang="da-DK" smtClean="0"/>
              <a:t>17-02-2025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F617F-9F5A-1BC5-5826-D65C73BF5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E5525-8D1B-772F-2487-B2378AEB6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647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CC2324-C7C6-44D8-3AAC-CBAE247631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68C7B-45A5-B531-A2FC-853330738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33757-07D6-03A2-F5F1-13869CA74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7CE4-60D4-4159-A4AD-25B7FAF6134F}" type="datetime1">
              <a:rPr lang="da-DK" smtClean="0"/>
              <a:t>17-02-2025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0801E-F7E3-3FD2-5146-418FB5427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4B494-2BC6-8858-D5C7-1D59BE37F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422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94417-B823-3398-8B29-2FD50D380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10A6C-954B-D4D9-440E-161C7696D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E4EAD-55EF-FF19-D8A4-6F1211C6D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EAD9-7F60-45E7-B812-132A66F6A75F}" type="datetime1">
              <a:rPr lang="da-DK" smtClean="0"/>
              <a:t>17-02-2025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26D40-A5A6-FED5-B29D-0434CBB0F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AB2EE-0456-52AE-C4D5-2C99814A5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90F052-2ECE-4AAC-8214-B008847FDE6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781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2C241-6D76-C62F-9C3F-1BFD61A82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BC3DF-BA04-9907-CE6D-5E8C22540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A999F-7EE5-0B53-F8F0-B9D1C6091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93BC9-753F-491D-8A9E-9DC09F1A6AD0}" type="datetime1">
              <a:rPr lang="da-DK" smtClean="0"/>
              <a:t>17-02-2025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70214-BCA1-B3CF-D483-68012DEEA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BCDFE-EFA8-F258-747B-4816BCD18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91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4BBB-5C15-0D80-DF02-C3347E67C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41D1D-66F5-62BA-5D64-476A64BB6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1EB3C-2DB0-C800-16B9-C10C05C52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3FE7F-EBEF-0063-F627-611165477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B03E-7C0C-4039-B8E2-3F5C66D3BE40}" type="datetime1">
              <a:rPr lang="da-DK" smtClean="0"/>
              <a:t>17-02-2025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F1FB3-7B14-9FC9-1707-2DF206ACB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8A3E7-2417-3222-D1BC-06BE89910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661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6391E-5D81-DF60-6043-22D230C82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7CDCD-0436-99C4-46E8-E206718DD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8249D-A111-74E1-3332-231C70699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5964FC-4FD1-C65D-4966-9C4C5C717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91DE66-AB2B-2156-315F-EE3BFC48CD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208FF3-C810-1731-9028-38A15A0DA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A426-0892-4B4B-94A0-6117E030238F}" type="datetime1">
              <a:rPr lang="da-DK" smtClean="0"/>
              <a:t>17-02-2025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54A82-0D07-95C1-BD67-55BE2BC18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A4D460-29C7-279A-384F-FF71E065F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212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3530A-2749-BEB7-1E24-0D4838DF2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0C166B-EDB0-2FF6-DC33-DBA86CF64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1FA88-0EFB-4A41-93DA-028D54C23330}" type="datetime1">
              <a:rPr lang="da-DK" smtClean="0"/>
              <a:t>17-02-2025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31742-6B50-B1AD-897C-14FA7C7E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99F31-6F96-6AD0-C395-62D60894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194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F5E560-CF3F-F1E7-1D6E-B43787014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6678-1A1F-4B16-91BC-9E54A0910209}" type="datetime1">
              <a:rPr lang="da-DK" smtClean="0"/>
              <a:t>17-02-2025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DDB180-CC3E-D5D6-D0EB-69B207CE5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4794F-1455-41DE-2E70-826ADD6D3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59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2E583-1C4D-0974-5BE2-4E74C6D44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B4B50-EA02-0034-0304-1CE9701E4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03378-9408-308B-8415-EE561BECE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49853-9DC5-A4EA-660A-E20C54826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29A5F-846A-4673-9311-C84A4349E366}" type="datetime1">
              <a:rPr lang="da-DK" smtClean="0"/>
              <a:t>17-02-2025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03D85-D56A-2360-4317-1815C2782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D5C16-A60D-9D3D-ACBB-DABBFF76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023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7C972-4FFF-8445-E69F-A93AE448C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BFB8E9-667C-E84D-DC99-3B0C6C2443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FBD4ED-5A07-B703-EE57-D6C123D90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D0BFDB-9F31-AC34-25C1-D476ED07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59E5-AF9A-45F2-A261-52B19716E15F}" type="datetime1">
              <a:rPr lang="da-DK" smtClean="0"/>
              <a:t>17-02-2025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E91BF-976A-FF75-4D54-A8F3C6447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24DC1-3DE4-56BD-FEB2-ABA52A2F0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707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E31DD1-1A27-57C1-5C5F-96A09A6E4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8776D-D819-74EB-FBD9-63EB43C9C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97CA8-2EDF-9D4F-F5D9-CBD8228FF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48E6C3-C645-4C90-8F73-3BDE80DD2F44}" type="datetime1">
              <a:rPr lang="da-DK" smtClean="0"/>
              <a:t>17-02-2025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4414A-E824-47B3-F51C-1809B1344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EB229-3B65-3779-7EE6-A1CECB4C5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490F052-2ECE-4AAC-8214-B008847FDE6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D13B49-023D-ACBD-8E9F-A7C54F28A90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380800" y="6642100"/>
            <a:ext cx="14589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Mott MacDonald Restricted</a:t>
            </a:r>
          </a:p>
        </p:txBody>
      </p:sp>
    </p:spTree>
    <p:extLst>
      <p:ext uri="{BB962C8B-B14F-4D97-AF65-F5344CB8AC3E}">
        <p14:creationId xmlns:p14="http://schemas.microsoft.com/office/powerpoint/2010/main" val="243210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3.jpg"/><Relationship Id="rId4" Type="http://schemas.openxmlformats.org/officeDocument/2006/relationships/diagramData" Target="../diagrams/data3.xml"/><Relationship Id="rId9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3.jpg"/><Relationship Id="rId4" Type="http://schemas.openxmlformats.org/officeDocument/2006/relationships/diagramData" Target="../diagrams/data4.xml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3.jpg"/><Relationship Id="rId4" Type="http://schemas.openxmlformats.org/officeDocument/2006/relationships/diagramData" Target="../diagrams/data5.xml"/><Relationship Id="rId9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3.jpg"/><Relationship Id="rId4" Type="http://schemas.openxmlformats.org/officeDocument/2006/relationships/diagramData" Target="../diagrams/data6.xml"/><Relationship Id="rId9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image" Target="../media/image3.jpg"/><Relationship Id="rId4" Type="http://schemas.openxmlformats.org/officeDocument/2006/relationships/diagramData" Target="../diagrams/data7.xml"/><Relationship Id="rId9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8.xml"/><Relationship Id="rId12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8.xml"/><Relationship Id="rId11" Type="http://schemas.openxmlformats.org/officeDocument/2006/relationships/image" Target="../media/image2.jpeg"/><Relationship Id="rId5" Type="http://schemas.openxmlformats.org/officeDocument/2006/relationships/image" Target="../media/image4.emf"/><Relationship Id="rId10" Type="http://schemas.microsoft.com/office/2007/relationships/diagramDrawing" Target="../diagrams/drawing8.xml"/><Relationship Id="rId4" Type="http://schemas.openxmlformats.org/officeDocument/2006/relationships/image" Target="../media/image29.emf"/><Relationship Id="rId9" Type="http://schemas.openxmlformats.org/officeDocument/2006/relationships/diagramColors" Target="../diagrams/colors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3.jpg"/><Relationship Id="rId4" Type="http://schemas.openxmlformats.org/officeDocument/2006/relationships/diagramData" Target="../diagrams/data9.xml"/><Relationship Id="rId9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10" Type="http://schemas.openxmlformats.org/officeDocument/2006/relationships/image" Target="../media/image3.jpg"/><Relationship Id="rId4" Type="http://schemas.openxmlformats.org/officeDocument/2006/relationships/diagramData" Target="../diagrams/data10.xml"/><Relationship Id="rId9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10" Type="http://schemas.openxmlformats.org/officeDocument/2006/relationships/image" Target="../media/image3.jpg"/><Relationship Id="rId4" Type="http://schemas.openxmlformats.org/officeDocument/2006/relationships/diagramData" Target="../diagrams/data11.xml"/><Relationship Id="rId9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10" Type="http://schemas.openxmlformats.org/officeDocument/2006/relationships/image" Target="../media/image3.jpg"/><Relationship Id="rId4" Type="http://schemas.openxmlformats.org/officeDocument/2006/relationships/diagramData" Target="../diagrams/data12.xml"/><Relationship Id="rId9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10" Type="http://schemas.openxmlformats.org/officeDocument/2006/relationships/image" Target="../media/image3.jpg"/><Relationship Id="rId4" Type="http://schemas.openxmlformats.org/officeDocument/2006/relationships/diagramData" Target="../diagrams/data13.xml"/><Relationship Id="rId9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.jpg"/><Relationship Id="rId4" Type="http://schemas.openxmlformats.org/officeDocument/2006/relationships/diagramData" Target="../diagrams/data1.xml"/><Relationship Id="rId9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2.jpeg"/><Relationship Id="rId5" Type="http://schemas.openxmlformats.org/officeDocument/2006/relationships/image" Target="../media/image6.png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3.jpg"/><Relationship Id="rId4" Type="http://schemas.openxmlformats.org/officeDocument/2006/relationships/diagramData" Target="../diagrams/data2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D79FC-AE09-2DBF-3C78-25A276476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069" y="2214562"/>
            <a:ext cx="9023456" cy="2428875"/>
          </a:xfrm>
        </p:spPr>
        <p:txBody>
          <a:bodyPr>
            <a:normAutofit/>
          </a:bodyPr>
          <a:lstStyle/>
          <a:p>
            <a:pPr algn="l"/>
            <a:r>
              <a:rPr lang="en-GB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Ben Hudson - ICorr YEP Winner 2024 </a:t>
            </a:r>
            <a:br>
              <a:rPr lang="en-GB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GB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Case Study: Investigation of Dump Condenser Failures</a:t>
            </a:r>
            <a:br>
              <a:rPr lang="en-GB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GB" sz="1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Manchester University, 19</a:t>
            </a:r>
            <a:r>
              <a:rPr lang="en-GB" sz="1800" i="1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GB" sz="1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February 2025</a:t>
            </a:r>
            <a:endParaRPr lang="en-GB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DD70DB-BC3D-B873-AD09-CB08EB8798B2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6" name="Picture 5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C4F04887-88DB-1B27-37DF-826AF19BD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7" name="Picture 6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B56EE2EB-E100-0C07-9282-85F4A80F9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560108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ECE172-5911-4CAA-682A-A96E06829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AC695-4929-84BB-431B-ED2278260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9</a:t>
            </a:fld>
            <a:endParaRPr lang="en-GB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970089D-8448-724A-B19A-90F03D848B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1158508"/>
              </p:ext>
            </p:extLst>
          </p:nvPr>
        </p:nvGraphicFramePr>
        <p:xfrm>
          <a:off x="4939553" y="673100"/>
          <a:ext cx="7620747" cy="5647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itle 3">
            <a:extLst>
              <a:ext uri="{FF2B5EF4-FFF2-40B4-BE49-F238E27FC236}">
                <a16:creationId xmlns:a16="http://schemas.microsoft.com/office/drawing/2014/main" id="{D2EEB54F-6F9B-2172-BEC0-50B13EA95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Failure Outcomes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FB27295-DB98-0C23-128B-12E7A5199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590" y="2187387"/>
            <a:ext cx="5082351" cy="45274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Recognise this small crack can lead to devastating impacts</a:t>
            </a:r>
          </a:p>
          <a:p>
            <a:r>
              <a: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Identify how this happened and how to prevent this going forward as a Corrosion Engineer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D2A704-1DC3-B941-DDC1-D702B9145FAC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15" name="Picture 14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EBD4E7A9-A7D6-6293-902A-7789FD115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16" name="Picture 15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2BFFB5A2-BC0C-745A-1072-EBBA80456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308706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4D29F7-4745-3125-C0E7-5B335546E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9AD902-2EBF-ED0B-B475-316DAF174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852737"/>
          </a:xfrm>
        </p:spPr>
        <p:txBody>
          <a:bodyPr/>
          <a:lstStyle/>
          <a:p>
            <a:r>
              <a:rPr lang="en-GB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Investigation and Research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ADDC1-3911-D32A-21AC-7C317CC18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52737"/>
            <a:ext cx="991235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__fkGroteskNeue_598ab8"/>
              </a:rPr>
              <a:t>How we determined the root cause of the dump condenser failures</a:t>
            </a:r>
            <a:endParaRPr lang="en-GB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F6DE6E7-91B5-9D98-1742-1BD262BA71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702339"/>
              </p:ext>
            </p:extLst>
          </p:nvPr>
        </p:nvGraphicFramePr>
        <p:xfrm>
          <a:off x="-6350" y="0"/>
          <a:ext cx="12192000" cy="1065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45998-4C4D-26CF-03C5-8B72EF296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10</a:t>
            </a:fld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DAC912-1E5F-FC18-E48C-B76380D4952E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7" name="Picture 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0166CB5D-2B64-B0AF-B1B4-24AF14435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8" name="Picture 7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3D604259-ABBD-4DFE-A3BE-31782DD97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991905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567329-2E36-CA0D-62AE-8C5309254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1C827-90CF-ADBB-527A-CAE2E9DAB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11</a:t>
            </a:fld>
            <a:endParaRPr lang="en-GB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5015467-AC48-62D0-8A4A-B01C44ADD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Crack Initiation &amp; Propagation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6FF0DA4-6E56-88FD-AB2C-744C4EFB7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916616"/>
              </p:ext>
            </p:extLst>
          </p:nvPr>
        </p:nvGraphicFramePr>
        <p:xfrm>
          <a:off x="838200" y="1522707"/>
          <a:ext cx="10717028" cy="4640820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679257">
                  <a:extLst>
                    <a:ext uri="{9D8B030D-6E8A-4147-A177-3AD203B41FA5}">
                      <a16:colId xmlns:a16="http://schemas.microsoft.com/office/drawing/2014/main" val="383109144"/>
                    </a:ext>
                  </a:extLst>
                </a:gridCol>
                <a:gridCol w="2679257">
                  <a:extLst>
                    <a:ext uri="{9D8B030D-6E8A-4147-A177-3AD203B41FA5}">
                      <a16:colId xmlns:a16="http://schemas.microsoft.com/office/drawing/2014/main" val="3428159409"/>
                    </a:ext>
                  </a:extLst>
                </a:gridCol>
                <a:gridCol w="2679257">
                  <a:extLst>
                    <a:ext uri="{9D8B030D-6E8A-4147-A177-3AD203B41FA5}">
                      <a16:colId xmlns:a16="http://schemas.microsoft.com/office/drawing/2014/main" val="456971132"/>
                    </a:ext>
                  </a:extLst>
                </a:gridCol>
                <a:gridCol w="2679257">
                  <a:extLst>
                    <a:ext uri="{9D8B030D-6E8A-4147-A177-3AD203B41FA5}">
                      <a16:colId xmlns:a16="http://schemas.microsoft.com/office/drawing/2014/main" val="551893519"/>
                    </a:ext>
                  </a:extLst>
                </a:gridCol>
              </a:tblGrid>
              <a:tr h="42934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Damage Mechanism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90" marR="6390" marT="639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Operating Conditions (Temperature / Process)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90" marR="6390" marT="639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Affected Materials / Alloy Composition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90" marR="6390" marT="639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Damage Morphology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90" marR="6390" marT="639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161709"/>
                  </a:ext>
                </a:extLst>
              </a:tr>
              <a:tr h="52690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Temper  Embrittlement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90" marR="6390" marT="63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400" b="0" i="0" u="none" strike="noStrike" dirty="0">
                          <a:solidFill>
                            <a:srgbClr val="FF0000"/>
                          </a:solidFill>
                          <a:effectLst/>
                          <a:latin typeface="Aptos Narrow"/>
                          <a:sym typeface="Wingdings" panose="05000000000000000000" pitchFamily="2" charset="2"/>
                        </a:rPr>
                        <a:t></a:t>
                      </a:r>
                      <a:endParaRPr lang="en-US" sz="5400" b="0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6390" marR="6390" marT="639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4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5400" b="0" i="0" u="none" strike="noStrike" kern="1200" dirty="0">
                        <a:solidFill>
                          <a:srgbClr val="FF000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4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54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/>
                </a:tc>
                <a:extLst>
                  <a:ext uri="{0D108BD9-81ED-4DB2-BD59-A6C34878D82A}">
                    <a16:rowId xmlns:a16="http://schemas.microsoft.com/office/drawing/2014/main" val="221289611"/>
                  </a:ext>
                </a:extLst>
              </a:tr>
              <a:tr h="52690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Chloride Stress Corrosion Cracking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90" marR="6390" marT="639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4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5400" b="0" i="0" u="none" strike="noStrike" kern="1200" dirty="0">
                        <a:solidFill>
                          <a:srgbClr val="FF000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4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54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4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5400" b="0" i="0" u="none" strike="noStrike" kern="1200" dirty="0">
                        <a:solidFill>
                          <a:srgbClr val="FF000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/>
                </a:tc>
                <a:extLst>
                  <a:ext uri="{0D108BD9-81ED-4DB2-BD59-A6C34878D82A}">
                    <a16:rowId xmlns:a16="http://schemas.microsoft.com/office/drawing/2014/main" val="3296998021"/>
                  </a:ext>
                </a:extLst>
              </a:tr>
              <a:tr h="52690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Thermal Shock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90" marR="6390" marT="6390" marB="0" anchor="ctr"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54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54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54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rgbClr val="C2F1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421759"/>
                  </a:ext>
                </a:extLst>
              </a:tr>
              <a:tr h="52690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Liquid Metal Embrittlement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90" marR="6390" marT="6390" marB="0" anchor="ctr"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54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54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54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rgbClr val="C2F1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61547"/>
                  </a:ext>
                </a:extLst>
              </a:tr>
              <a:tr h="52690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Vibration-Induced Fatigue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90" marR="6390" marT="6390" marB="0" anchor="ctr"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54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54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54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rgbClr val="C2F1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75601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4A9F87F5-0124-5AF4-D06C-0966AE1E8E05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8" name="Picture 7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584CEABC-8866-EA56-5FC7-9C78C883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9" name="Picture 8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B34D692E-DB9C-9D89-7DD8-511963D70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053270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A9C662-092A-E5D9-D60C-071A90115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6A607-0BAE-1803-87FB-17DDD91E6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12</a:t>
            </a:fld>
            <a:endParaRPr lang="en-GB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2FA0FA95-E262-3210-09DE-0C495C158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Damage Failure Analysis</a:t>
            </a:r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5DB6EA0F-201D-018D-7278-4E95C4A96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733" y="1406201"/>
            <a:ext cx="3498775" cy="4912671"/>
          </a:xfrm>
          <a:solidFill>
            <a:schemeClr val="bg1">
              <a:lumMod val="9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/>
              <a:t>Thermal Shock / Fatigue</a:t>
            </a:r>
            <a:endParaRPr lang="en-GB" sz="1200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Thermal Cycling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High &amp; non uniform stress development</a:t>
            </a:r>
            <a:endParaRPr lang="en-GB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Intergranular crack at surface &amp; transgranular crack propagation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7ECA6237-23C1-2F12-F3C6-392306DDD944}"/>
              </a:ext>
            </a:extLst>
          </p:cNvPr>
          <p:cNvSpPr txBox="1">
            <a:spLocks/>
          </p:cNvSpPr>
          <p:nvPr/>
        </p:nvSpPr>
        <p:spPr>
          <a:xfrm>
            <a:off x="4351762" y="1406200"/>
            <a:ext cx="3488476" cy="49126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Liquid Metal Embrittlement</a:t>
            </a:r>
            <a:endParaRPr lang="en-GB" sz="1600" dirty="0">
              <a:solidFill>
                <a:prstClr val="black"/>
              </a:solidFill>
              <a:latin typeface="Aptos" panose="02110004020202020204"/>
            </a:endParaRPr>
          </a:p>
          <a:p>
            <a:pPr marR="0" lvl="0" fontAlgn="auto"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GB" sz="1600" dirty="0"/>
              <a:t>Low melting point metal contacts specific alloys</a:t>
            </a:r>
          </a:p>
          <a:p>
            <a:pPr marR="0" lvl="0" fontAlgn="auto"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GB" sz="1600" dirty="0"/>
              <a:t>Intergranular cracks filled with low melting metals.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600" dirty="0"/>
              <a:t>Tensile stress – crack propagation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endParaRPr lang="en-GB" sz="1600" dirty="0">
              <a:solidFill>
                <a:prstClr val="black"/>
              </a:solidFill>
              <a:latin typeface="Aptos" panose="02110004020202020204"/>
            </a:endParaRPr>
          </a:p>
          <a:p>
            <a:pPr marL="0" indent="0" algn="ctr">
              <a:buNone/>
              <a:defRPr/>
            </a:pPr>
            <a:endParaRPr lang="en-GB" sz="1600" b="1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5" name="Picture 4" descr="A collage of images of different types of metal&#10;&#10;Description automatically generated">
            <a:extLst>
              <a:ext uri="{FF2B5EF4-FFF2-40B4-BE49-F238E27FC236}">
                <a16:creationId xmlns:a16="http://schemas.microsoft.com/office/drawing/2014/main" id="{00E67019-A5D8-4783-01A1-AA4D5657E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53" y="3639439"/>
            <a:ext cx="3236976" cy="25280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2" descr="Thermal fatigue and the threshold strength. | Download Scientific Diagram">
            <a:extLst>
              <a:ext uri="{FF2B5EF4-FFF2-40B4-BE49-F238E27FC236}">
                <a16:creationId xmlns:a16="http://schemas.microsoft.com/office/drawing/2014/main" id="{3811EAA2-5B18-3176-7DE6-84F8D4F22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50" y="3639440"/>
            <a:ext cx="3251643" cy="252806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AC769C25-29DB-0D17-97B3-03568E437E30}"/>
              </a:ext>
            </a:extLst>
          </p:cNvPr>
          <p:cNvSpPr txBox="1">
            <a:spLocks/>
          </p:cNvSpPr>
          <p:nvPr/>
        </p:nvSpPr>
        <p:spPr>
          <a:xfrm>
            <a:off x="8052000" y="1406200"/>
            <a:ext cx="3498774" cy="49126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Vibration-Induced Fatigue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Dynamic loading – vibration</a:t>
            </a:r>
            <a:endParaRPr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Cracking at stress points, discontinuity</a:t>
            </a:r>
            <a:endParaRPr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600" dirty="0">
                <a:solidFill>
                  <a:prstClr val="black"/>
                </a:solidFill>
                <a:latin typeface="Aptos" panose="02110004020202020204"/>
              </a:rPr>
              <a:t>Lack of supports / stiffening</a:t>
            </a:r>
            <a:endParaRPr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  <a:p>
            <a:pPr>
              <a:defRPr/>
            </a:pPr>
            <a:endParaRPr lang="en-GB" sz="16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8E92C2-DEF9-1437-B7BE-FE744C934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609" y="3639439"/>
            <a:ext cx="3262586" cy="25280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79D20B2-BE7A-D2C2-7235-4071E3D12837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11" name="Picture 10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58C5C0E8-81B4-FF08-3E6A-DDDDD330C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13" name="Picture 12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175E294D-68FC-9B83-D18D-D72DBCE04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418974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B2E721-6A32-309F-0A39-BD7310C52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207FB-7953-E44F-98FD-F4020D06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13</a:t>
            </a:fld>
            <a:endParaRPr lang="en-GB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1300DC3-259A-FBB4-FC46-B90CE0687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GB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Root Causes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4EFC1B78-DEEE-4B31-F6F9-B624431498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6324356"/>
              </p:ext>
            </p:extLst>
          </p:nvPr>
        </p:nvGraphicFramePr>
        <p:xfrm>
          <a:off x="320842" y="1219201"/>
          <a:ext cx="11229474" cy="5137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8FB9FDE-50DE-BDBE-CF97-798062E76E96}"/>
              </a:ext>
            </a:extLst>
          </p:cNvPr>
          <p:cNvSpPr txBox="1"/>
          <p:nvPr/>
        </p:nvSpPr>
        <p:spPr>
          <a:xfrm>
            <a:off x="5056910" y="5523347"/>
            <a:ext cx="2078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Root Causes</a:t>
            </a:r>
            <a:endParaRPr lang="en-GB" sz="1800" b="1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135180-7BA0-87E2-F880-A1FC5367475B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16" name="Picture 15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4AC3B514-E7FE-4119-4A4D-E86B084F5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17" name="Picture 16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9CED45AA-C47A-DFAA-B646-6E14ED9DE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158928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39CB98-8955-B250-3D9B-5B5277D67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9D4CCB-A3A1-FDBF-A9D0-660FA701C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852737"/>
          </a:xfrm>
        </p:spPr>
        <p:txBody>
          <a:bodyPr/>
          <a:lstStyle/>
          <a:p>
            <a:r>
              <a:rPr lang="en-GB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Mitigation Strategies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5FDA1B-87C2-C6F7-D384-4040DF817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52737"/>
            <a:ext cx="991235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__fkGroteskNeue_598ab8"/>
              </a:rPr>
              <a:t>How can we collectively determine the underlying factors contributing to crack initiation and propagation? What are the short-term and long-term considerations</a:t>
            </a:r>
            <a:endParaRPr lang="en-GB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1D27E04-61B6-10A7-3B51-E7DA3049A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3502216"/>
              </p:ext>
            </p:extLst>
          </p:nvPr>
        </p:nvGraphicFramePr>
        <p:xfrm>
          <a:off x="-6350" y="0"/>
          <a:ext cx="12192000" cy="1065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FCB90-97EC-D1E6-13A4-04A40568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14</a:t>
            </a:fld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F5C130-1043-EEDA-D856-3DCFDD054B25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7" name="Picture 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2DEF95B7-920B-268D-7296-00FB289FD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8" name="Picture 7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C0D7B4BD-4FA3-DF31-DB8F-B5F36C6DA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949374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103500-D1E0-F53C-6447-FEDBD5BA9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1992A-1EAE-F85A-8E59-5BFBA5295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15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489805-F439-4383-8854-39B092132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21"/>
            <a:ext cx="10515600" cy="1015896"/>
          </a:xfrm>
        </p:spPr>
        <p:txBody>
          <a:bodyPr>
            <a:normAutofit/>
          </a:bodyPr>
          <a:lstStyle/>
          <a:p>
            <a:r>
              <a:rPr lang="en-GB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Crack Initiation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8298ED1-3476-606B-96E7-DDF70432A3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096771"/>
              </p:ext>
            </p:extLst>
          </p:nvPr>
        </p:nvGraphicFramePr>
        <p:xfrm>
          <a:off x="364834" y="1020616"/>
          <a:ext cx="11462332" cy="5415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65583">
                  <a:extLst>
                    <a:ext uri="{9D8B030D-6E8A-4147-A177-3AD203B41FA5}">
                      <a16:colId xmlns:a16="http://schemas.microsoft.com/office/drawing/2014/main" val="383109144"/>
                    </a:ext>
                  </a:extLst>
                </a:gridCol>
                <a:gridCol w="2865583">
                  <a:extLst>
                    <a:ext uri="{9D8B030D-6E8A-4147-A177-3AD203B41FA5}">
                      <a16:colId xmlns:a16="http://schemas.microsoft.com/office/drawing/2014/main" val="3428159409"/>
                    </a:ext>
                  </a:extLst>
                </a:gridCol>
                <a:gridCol w="2865583">
                  <a:extLst>
                    <a:ext uri="{9D8B030D-6E8A-4147-A177-3AD203B41FA5}">
                      <a16:colId xmlns:a16="http://schemas.microsoft.com/office/drawing/2014/main" val="456971132"/>
                    </a:ext>
                  </a:extLst>
                </a:gridCol>
                <a:gridCol w="2865583">
                  <a:extLst>
                    <a:ext uri="{9D8B030D-6E8A-4147-A177-3AD203B41FA5}">
                      <a16:colId xmlns:a16="http://schemas.microsoft.com/office/drawing/2014/main" val="551893519"/>
                    </a:ext>
                  </a:extLst>
                </a:gridCol>
              </a:tblGrid>
              <a:tr h="23942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Mitigation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90" marR="6390" marT="639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Short-term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90" marR="6390" marT="639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Long-term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90" marR="6390" marT="639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Feasibility</a:t>
                      </a:r>
                    </a:p>
                  </a:txBody>
                  <a:tcPr marL="6390" marR="6390" marT="639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161709"/>
                  </a:ext>
                </a:extLst>
              </a:tr>
              <a:tr h="70604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Removal of zinc source</a:t>
                      </a: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4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4800" b="0" i="0" u="none" strike="noStrike" kern="1200" dirty="0">
                        <a:solidFill>
                          <a:srgbClr val="FF000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89611"/>
                  </a:ext>
                </a:extLst>
              </a:tr>
              <a:tr h="70604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Coating or sleeve for the condenser surface</a:t>
                      </a:r>
                    </a:p>
                  </a:txBody>
                  <a:tcPr marL="6390" marR="6390" marT="639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4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4800" b="0" i="0" u="none" strike="noStrike" kern="1200" dirty="0">
                        <a:solidFill>
                          <a:srgbClr val="FF000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4800" b="0" i="0" u="none" strike="noStrike" kern="1200" dirty="0">
                        <a:solidFill>
                          <a:srgbClr val="FF000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/>
                </a:tc>
                <a:extLst>
                  <a:ext uri="{0D108BD9-81ED-4DB2-BD59-A6C34878D82A}">
                    <a16:rowId xmlns:a16="http://schemas.microsoft.com/office/drawing/2014/main" val="3296998021"/>
                  </a:ext>
                </a:extLst>
              </a:tr>
              <a:tr h="59936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Cleaning of the steel surface</a:t>
                      </a: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421759"/>
                  </a:ext>
                </a:extLst>
              </a:tr>
              <a:tr h="70604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Upgrade steel alloy in condensers</a:t>
                      </a: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4800" b="0" i="0" u="none" strike="noStrike" kern="1200" dirty="0">
                        <a:solidFill>
                          <a:srgbClr val="FF000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61547"/>
                  </a:ext>
                </a:extLst>
              </a:tr>
              <a:tr h="70604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Modify temperature of steam water</a:t>
                      </a:r>
                    </a:p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(Corrosion Control Matrices)</a:t>
                      </a:r>
                    </a:p>
                  </a:txBody>
                  <a:tcPr marL="6390" marR="6390" marT="6390" marB="0" anchor="ctr"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756010"/>
                  </a:ext>
                </a:extLst>
              </a:tr>
              <a:tr h="70604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New condenser design to reduce thermal shock</a:t>
                      </a: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4800" b="0" i="0" u="none" strike="noStrike" kern="1200" dirty="0">
                        <a:solidFill>
                          <a:srgbClr val="FF000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5935"/>
                  </a:ext>
                </a:extLst>
              </a:tr>
              <a:tr h="70604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Reduce turbine load</a:t>
                      </a:r>
                    </a:p>
                  </a:txBody>
                  <a:tcPr marL="6390" marR="6390" marT="639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4800" b="0" i="0" u="none" strike="noStrike" kern="1200" dirty="0">
                        <a:solidFill>
                          <a:srgbClr val="FF000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/>
                </a:tc>
                <a:extLst>
                  <a:ext uri="{0D108BD9-81ED-4DB2-BD59-A6C34878D82A}">
                    <a16:rowId xmlns:a16="http://schemas.microsoft.com/office/drawing/2014/main" val="3374785412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18CBBAA-D566-2FC9-A4BC-AFC24C3E40CB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13" name="Picture 12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23994FD0-CFDA-A301-F48C-1C4CA9D8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14" name="Picture 13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C1650CBE-5C92-85F3-9DAB-A7C06D5AC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976929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C85FEA-584D-E410-5463-38512B12B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E02C1-102B-C1CB-049E-4A1F42993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16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C98B36-BD97-4A8B-7375-DFD0DE9C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21"/>
            <a:ext cx="10515600" cy="1015896"/>
          </a:xfrm>
        </p:spPr>
        <p:txBody>
          <a:bodyPr>
            <a:normAutofit/>
          </a:bodyPr>
          <a:lstStyle/>
          <a:p>
            <a:r>
              <a:rPr lang="en-GB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Crack Propagation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331D169-9839-87A8-3549-63CC670DA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180465"/>
              </p:ext>
            </p:extLst>
          </p:nvPr>
        </p:nvGraphicFramePr>
        <p:xfrm>
          <a:off x="364800" y="1447810"/>
          <a:ext cx="11462400" cy="4704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65600">
                  <a:extLst>
                    <a:ext uri="{9D8B030D-6E8A-4147-A177-3AD203B41FA5}">
                      <a16:colId xmlns:a16="http://schemas.microsoft.com/office/drawing/2014/main" val="383109144"/>
                    </a:ext>
                  </a:extLst>
                </a:gridCol>
                <a:gridCol w="2865600">
                  <a:extLst>
                    <a:ext uri="{9D8B030D-6E8A-4147-A177-3AD203B41FA5}">
                      <a16:colId xmlns:a16="http://schemas.microsoft.com/office/drawing/2014/main" val="3428159409"/>
                    </a:ext>
                  </a:extLst>
                </a:gridCol>
                <a:gridCol w="2865600">
                  <a:extLst>
                    <a:ext uri="{9D8B030D-6E8A-4147-A177-3AD203B41FA5}">
                      <a16:colId xmlns:a16="http://schemas.microsoft.com/office/drawing/2014/main" val="456971132"/>
                    </a:ext>
                  </a:extLst>
                </a:gridCol>
                <a:gridCol w="2865600">
                  <a:extLst>
                    <a:ext uri="{9D8B030D-6E8A-4147-A177-3AD203B41FA5}">
                      <a16:colId xmlns:a16="http://schemas.microsoft.com/office/drawing/2014/main" val="551893519"/>
                    </a:ext>
                  </a:extLst>
                </a:gridCol>
              </a:tblGrid>
              <a:tr h="21397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Mitigation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90" marR="6390" marT="639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Short-term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90" marR="6390" marT="639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Long-term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90" marR="6390" marT="639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Feasibility</a:t>
                      </a:r>
                    </a:p>
                  </a:txBody>
                  <a:tcPr marL="6390" marR="6390" marT="639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161709"/>
                  </a:ext>
                </a:extLst>
              </a:tr>
              <a:tr h="74243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Increased surveillance using risk approach</a:t>
                      </a: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89611"/>
                  </a:ext>
                </a:extLst>
              </a:tr>
              <a:tr h="74243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Grinding and weld repair cracks</a:t>
                      </a:r>
                    </a:p>
                  </a:txBody>
                  <a:tcPr marL="6390" marR="6390" marT="639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4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4800" b="0" i="0" u="none" strike="noStrike" kern="1200" dirty="0">
                        <a:solidFill>
                          <a:srgbClr val="FF000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4800" b="0" i="0" u="none" strike="noStrike" kern="1200" dirty="0">
                        <a:solidFill>
                          <a:srgbClr val="FF000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/>
                </a:tc>
                <a:extLst>
                  <a:ext uri="{0D108BD9-81ED-4DB2-BD59-A6C34878D82A}">
                    <a16:rowId xmlns:a16="http://schemas.microsoft.com/office/drawing/2014/main" val="2335421759"/>
                  </a:ext>
                </a:extLst>
              </a:tr>
              <a:tr h="74243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Change in operation conditions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(Corrosion Control Matrices)</a:t>
                      </a: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347689"/>
                  </a:ext>
                </a:extLst>
              </a:tr>
              <a:tr h="74243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Reduce vibrations in the condenser</a:t>
                      </a: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61547"/>
                  </a:ext>
                </a:extLst>
              </a:tr>
              <a:tr h="74243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New condenser design</a:t>
                      </a: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4800" b="0" i="0" u="none" strike="noStrike" kern="1200" dirty="0">
                        <a:solidFill>
                          <a:srgbClr val="FF000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756010"/>
                  </a:ext>
                </a:extLst>
              </a:tr>
              <a:tr h="74243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/>
                        </a:rPr>
                        <a:t>Replace valve like-for-like</a:t>
                      </a:r>
                    </a:p>
                  </a:txBody>
                  <a:tcPr marL="6390" marR="6390" marT="639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4800" b="0" i="0" u="none" strike="noStrike" kern="1200" dirty="0">
                        <a:solidFill>
                          <a:srgbClr val="00B05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4800" b="0" i="0" u="none" strike="noStrike" kern="1200" dirty="0">
                        <a:solidFill>
                          <a:srgbClr val="FF000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ptos Narrow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en-US" sz="4800" b="0" i="0" u="none" strike="noStrike" kern="1200" dirty="0">
                        <a:solidFill>
                          <a:srgbClr val="FF0000"/>
                        </a:solidFill>
                        <a:effectLst/>
                        <a:latin typeface="Aptos Narrow"/>
                        <a:ea typeface="+mn-ea"/>
                        <a:cs typeface="+mn-cs"/>
                      </a:endParaRPr>
                    </a:p>
                  </a:txBody>
                  <a:tcPr marL="6390" marR="6390" marT="6390" marB="0" anchor="ctr"/>
                </a:tc>
                <a:extLst>
                  <a:ext uri="{0D108BD9-81ED-4DB2-BD59-A6C34878D82A}">
                    <a16:rowId xmlns:a16="http://schemas.microsoft.com/office/drawing/2014/main" val="4139538394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73783DA4-84EF-614C-0652-C4E8FD9C9FFE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4" name="Picture 3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1E4F772D-7718-C4BA-C82B-58A53FF35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5" name="Picture 4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E99E609D-4376-A98D-B87E-ED7A19EAA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699823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5C3563-E54C-6C34-9790-FA7149314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92620-2681-F4E7-146E-84B2EE8E4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17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1C381C-BE42-8A43-D2FE-2C56E3DA9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21"/>
            <a:ext cx="10515600" cy="1015896"/>
          </a:xfrm>
        </p:spPr>
        <p:txBody>
          <a:bodyPr>
            <a:normAutofit/>
          </a:bodyPr>
          <a:lstStyle/>
          <a:p>
            <a:r>
              <a:rPr lang="en-GB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Short-Term Mitigations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4EA6458-C9F7-47E3-0C35-8185CC6BAB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1873218"/>
              </p:ext>
            </p:extLst>
          </p:nvPr>
        </p:nvGraphicFramePr>
        <p:xfrm>
          <a:off x="320842" y="1219201"/>
          <a:ext cx="11229474" cy="5137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B18449A-A471-08FD-E11E-6EBFE6B72638}"/>
              </a:ext>
            </a:extLst>
          </p:cNvPr>
          <p:cNvSpPr txBox="1"/>
          <p:nvPr/>
        </p:nvSpPr>
        <p:spPr>
          <a:xfrm>
            <a:off x="4897360" y="5474352"/>
            <a:ext cx="2397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TIME AND COST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EA7BEB-D00B-2B77-8B00-B22BBB7CDF33}"/>
              </a:ext>
            </a:extLst>
          </p:cNvPr>
          <p:cNvSpPr txBox="1"/>
          <p:nvPr/>
        </p:nvSpPr>
        <p:spPr>
          <a:xfrm>
            <a:off x="1160281" y="5474352"/>
            <a:ext cx="10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LOW</a:t>
            </a:r>
            <a:endParaRPr lang="en-GB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E40051-401A-F734-66B2-1BD258CD9EE7}"/>
              </a:ext>
            </a:extLst>
          </p:cNvPr>
          <p:cNvSpPr txBox="1"/>
          <p:nvPr/>
        </p:nvSpPr>
        <p:spPr>
          <a:xfrm>
            <a:off x="9601495" y="5474352"/>
            <a:ext cx="10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HIGH</a:t>
            </a:r>
            <a:endParaRPr lang="en-GB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015671E-0681-91C3-7922-78FF7A619DA5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9" name="Picture 8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CD0D1262-5A31-04E8-3EC9-0C22B452A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11" name="Picture 10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AD5BC26B-49C0-904F-3F42-B3DCBA24D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798959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8F74AD-9C84-1C3E-EE1F-61369DFB6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EC86C-EDE6-A1BD-6156-1DFD42012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18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249964-117A-DBCD-4770-5A8E16D0A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21"/>
            <a:ext cx="10515600" cy="1015896"/>
          </a:xfrm>
        </p:spPr>
        <p:txBody>
          <a:bodyPr>
            <a:normAutofit/>
          </a:bodyPr>
          <a:lstStyle/>
          <a:p>
            <a:r>
              <a:rPr lang="en-GB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Long-Term Mitigations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D002B6E4-7A96-13D3-B4E7-457EC308B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278732"/>
            <a:ext cx="5157787" cy="823912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tx1"/>
                </a:solidFill>
              </a:rPr>
              <a:t>Original design</a:t>
            </a:r>
          </a:p>
        </p:txBody>
      </p:sp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9134B553-4FAD-5902-19A7-0AE80828E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12" y="2505075"/>
            <a:ext cx="3892170" cy="3684588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7188D95-0CAC-FE32-E0AD-84EDA9CC579A}"/>
              </a:ext>
            </a:extLst>
          </p:cNvPr>
          <p:cNvSpPr txBox="1">
            <a:spLocks/>
          </p:cNvSpPr>
          <p:nvPr/>
        </p:nvSpPr>
        <p:spPr>
          <a:xfrm>
            <a:off x="5478558" y="1300649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New Design</a:t>
            </a:r>
          </a:p>
        </p:txBody>
      </p:sp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522F54D8-75F8-C5FB-2F68-C70A81375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697" y="2526992"/>
            <a:ext cx="3892037" cy="368458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9E7E994-8633-1A46-5127-902986D4983E}"/>
              </a:ext>
            </a:extLst>
          </p:cNvPr>
          <p:cNvSpPr/>
          <p:nvPr/>
        </p:nvSpPr>
        <p:spPr>
          <a:xfrm>
            <a:off x="7192655" y="3716839"/>
            <a:ext cx="1018593" cy="1198791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027B27C-B71E-5A0C-2295-FC1F27275BF2}"/>
              </a:ext>
            </a:extLst>
          </p:cNvPr>
          <p:cNvSpPr/>
          <p:nvPr/>
        </p:nvSpPr>
        <p:spPr>
          <a:xfrm>
            <a:off x="7701951" y="4975727"/>
            <a:ext cx="1416560" cy="363798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BD888D-43B1-F514-83C7-F2AFDAE0F37A}"/>
              </a:ext>
            </a:extLst>
          </p:cNvPr>
          <p:cNvSpPr/>
          <p:nvPr/>
        </p:nvSpPr>
        <p:spPr>
          <a:xfrm>
            <a:off x="6249075" y="4718518"/>
            <a:ext cx="881686" cy="480235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17322763-DEC1-4C2A-0D92-5A33943D21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5540468"/>
              </p:ext>
            </p:extLst>
          </p:nvPr>
        </p:nvGraphicFramePr>
        <p:xfrm>
          <a:off x="9709602" y="1493822"/>
          <a:ext cx="1904287" cy="486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98ED5507-7D56-E235-7683-0FD142E77C30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17" name="Picture 1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41379D77-D0B9-781A-C920-C44B2EEB0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18" name="Picture 17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0CA4D6BB-C61E-D877-A173-7AF3B37DD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761617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63B6C-CA02-ED27-0B99-6884E7FE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Agenda</a:t>
            </a:r>
            <a:endParaRPr lang="en-GB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9B226-150D-FAFC-1958-C415281EA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105"/>
            <a:ext cx="931446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Case Study and Initial Findings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Investigation and Research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Mitigation Strategies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Risk Management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Summary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Q&amp;A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  <p:pic>
        <p:nvPicPr>
          <p:cNvPr id="4" name="Content Placeholder 12">
            <a:extLst>
              <a:ext uri="{FF2B5EF4-FFF2-40B4-BE49-F238E27FC236}">
                <a16:creationId xmlns:a16="http://schemas.microsoft.com/office/drawing/2014/main" id="{1FA9EAFA-F111-752A-6A94-20AD8004C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830" y="1571307"/>
            <a:ext cx="3892037" cy="3684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B5351-ECF3-4A40-C256-B375A467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1</a:t>
            </a:fld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A0BC51-D33F-104E-708E-24BF052B77D6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9" name="Picture 8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327CCD56-380E-9C59-FC28-352CF6B32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10" name="Picture 9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44A8B891-F0F8-E31E-B7DB-0D22D5E17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17906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FEF35-D98B-5404-937D-ED8ABC16B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1D7F0E-CE5F-BDAE-405C-4ACF395D4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852737"/>
          </a:xfrm>
        </p:spPr>
        <p:txBody>
          <a:bodyPr/>
          <a:lstStyle/>
          <a:p>
            <a:r>
              <a:rPr lang="en-GB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Risk Management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97B588-A235-F971-83F2-5F0F9E2EA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52737"/>
            <a:ext cx="991235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__fkGroteskNeue_598ab8"/>
              </a:rPr>
              <a:t>Assess and mitigate the potential consequences of dump condenser failures</a:t>
            </a:r>
            <a:endParaRPr lang="en-GB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CFBE9C8-3F2D-942B-9989-986C75D2D5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3211606"/>
              </p:ext>
            </p:extLst>
          </p:nvPr>
        </p:nvGraphicFramePr>
        <p:xfrm>
          <a:off x="-6350" y="0"/>
          <a:ext cx="12192000" cy="1065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3CAFB-1B45-8B6E-16CC-12B7508B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19</a:t>
            </a:fld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465416-A1AC-E179-D358-F4315A4A87FF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7" name="Picture 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C619CE9A-7EFC-FC14-9E18-2BEE2C76D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8" name="Picture 7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39A19435-B9FD-DD09-411B-358AACC65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953653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A4C586-11DC-52E4-9099-D29F478C5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D9086-D62B-D91E-5EEC-BC72CA833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20</a:t>
            </a:fld>
            <a:endParaRPr lang="en-GB" dirty="0"/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48DA5D36-9109-BA03-854C-F26B7057FC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4609499"/>
              </p:ext>
            </p:extLst>
          </p:nvPr>
        </p:nvGraphicFramePr>
        <p:xfrm>
          <a:off x="313898" y="1026470"/>
          <a:ext cx="11423176" cy="532988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92665">
                  <a:extLst>
                    <a:ext uri="{9D8B030D-6E8A-4147-A177-3AD203B41FA5}">
                      <a16:colId xmlns:a16="http://schemas.microsoft.com/office/drawing/2014/main" val="3717511376"/>
                    </a:ext>
                  </a:extLst>
                </a:gridCol>
                <a:gridCol w="457475">
                  <a:extLst>
                    <a:ext uri="{9D8B030D-6E8A-4147-A177-3AD203B41FA5}">
                      <a16:colId xmlns:a16="http://schemas.microsoft.com/office/drawing/2014/main" val="770085403"/>
                    </a:ext>
                  </a:extLst>
                </a:gridCol>
                <a:gridCol w="1649388">
                  <a:extLst>
                    <a:ext uri="{9D8B030D-6E8A-4147-A177-3AD203B41FA5}">
                      <a16:colId xmlns:a16="http://schemas.microsoft.com/office/drawing/2014/main" val="110314649"/>
                    </a:ext>
                  </a:extLst>
                </a:gridCol>
                <a:gridCol w="1470608">
                  <a:extLst>
                    <a:ext uri="{9D8B030D-6E8A-4147-A177-3AD203B41FA5}">
                      <a16:colId xmlns:a16="http://schemas.microsoft.com/office/drawing/2014/main" val="18777582"/>
                    </a:ext>
                  </a:extLst>
                </a:gridCol>
                <a:gridCol w="1470608">
                  <a:extLst>
                    <a:ext uri="{9D8B030D-6E8A-4147-A177-3AD203B41FA5}">
                      <a16:colId xmlns:a16="http://schemas.microsoft.com/office/drawing/2014/main" val="620575330"/>
                    </a:ext>
                  </a:extLst>
                </a:gridCol>
                <a:gridCol w="1470608">
                  <a:extLst>
                    <a:ext uri="{9D8B030D-6E8A-4147-A177-3AD203B41FA5}">
                      <a16:colId xmlns:a16="http://schemas.microsoft.com/office/drawing/2014/main" val="405971750"/>
                    </a:ext>
                  </a:extLst>
                </a:gridCol>
                <a:gridCol w="1470608">
                  <a:extLst>
                    <a:ext uri="{9D8B030D-6E8A-4147-A177-3AD203B41FA5}">
                      <a16:colId xmlns:a16="http://schemas.microsoft.com/office/drawing/2014/main" val="1853407693"/>
                    </a:ext>
                  </a:extLst>
                </a:gridCol>
                <a:gridCol w="1470608">
                  <a:extLst>
                    <a:ext uri="{9D8B030D-6E8A-4147-A177-3AD203B41FA5}">
                      <a16:colId xmlns:a16="http://schemas.microsoft.com/office/drawing/2014/main" val="1689169477"/>
                    </a:ext>
                  </a:extLst>
                </a:gridCol>
                <a:gridCol w="1470608">
                  <a:extLst>
                    <a:ext uri="{9D8B030D-6E8A-4147-A177-3AD203B41FA5}">
                      <a16:colId xmlns:a16="http://schemas.microsoft.com/office/drawing/2014/main" val="11201021"/>
                    </a:ext>
                  </a:extLst>
                </a:gridCol>
              </a:tblGrid>
              <a:tr h="649540">
                <a:tc rowSpan="6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Severity</a:t>
                      </a:r>
                    </a:p>
                  </a:txBody>
                  <a:tcPr vert="vert27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Catastrophic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Medium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High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Very High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Very High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Very High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Very High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090545"/>
                  </a:ext>
                </a:extLst>
              </a:tr>
              <a:tr h="649540">
                <a:tc v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Major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Medium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Medium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High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Very High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Very High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Very High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123033"/>
                  </a:ext>
                </a:extLst>
              </a:tr>
              <a:tr h="649540">
                <a:tc v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Severe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Low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Medium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Medium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High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Very High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Very High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677540"/>
                  </a:ext>
                </a:extLst>
              </a:tr>
              <a:tr h="649540">
                <a:tc v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Significant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Low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Low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Low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Medium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High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High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393506"/>
                  </a:ext>
                </a:extLst>
              </a:tr>
              <a:tr h="649540">
                <a:tc v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Minor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Low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Low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Low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Low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Medium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Medium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754758"/>
                  </a:ext>
                </a:extLst>
              </a:tr>
              <a:tr h="649540">
                <a:tc v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Insignificant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Low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Low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Low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Low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Low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Low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352295"/>
                  </a:ext>
                </a:extLst>
              </a:tr>
              <a:tr h="6495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Remote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Rare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Unlikely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Possible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Probable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Frequent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07108"/>
                  </a:ext>
                </a:extLst>
              </a:tr>
              <a:tr h="391551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822476"/>
                  </a:ext>
                </a:extLst>
              </a:tr>
              <a:tr h="391551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Likelihood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628193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1F3FFF52-1C30-0797-F998-63E8C3183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26470"/>
          </a:xfrm>
        </p:spPr>
        <p:txBody>
          <a:bodyPr>
            <a:normAutofit/>
          </a:bodyPr>
          <a:lstStyle/>
          <a:p>
            <a:r>
              <a:rPr lang="en-GB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Risk Matrix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1D0AFE-03BE-53E6-AD37-42A74BB5A3E7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13" name="Picture 12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D62A8171-F45E-E37E-523C-479065FAF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14" name="Picture 13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3AB493B0-CDA8-DC15-F9B8-CDBE9A0E1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830212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883209-6FC4-2E87-E257-E7E2F6C08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4B341-56C1-3BE5-D645-9F7FFBB7A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21</a:t>
            </a:fld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5BC853-9779-FEE8-C16A-C5F3AFF87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26470"/>
          </a:xfrm>
        </p:spPr>
        <p:txBody>
          <a:bodyPr>
            <a:normAutofit/>
          </a:bodyPr>
          <a:lstStyle/>
          <a:p>
            <a:r>
              <a:rPr lang="en-GB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Failure Modes &amp; Effects Analysis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AE8BB69-BF5B-EDBE-42C4-59C29C8FD4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6530118"/>
              </p:ext>
            </p:extLst>
          </p:nvPr>
        </p:nvGraphicFramePr>
        <p:xfrm>
          <a:off x="-322729" y="0"/>
          <a:ext cx="12254753" cy="672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A04DF9D5-4389-CB59-0C28-7C5DAE848C8D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8" name="Picture 7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10A72D8E-81FA-C4CA-96B4-FAB8E58FC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9" name="Picture 8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E829BCE5-D568-3C65-1756-DCBF9D439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518809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05727A-4A4A-0DF1-D010-4E4087105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7F59E-5AFE-D73D-B706-CE74F5B14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22</a:t>
            </a:fld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BEA5C4F-10E5-15B1-7C38-CA772AEBD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26470"/>
          </a:xfrm>
        </p:spPr>
        <p:txBody>
          <a:bodyPr>
            <a:normAutofit/>
          </a:bodyPr>
          <a:lstStyle/>
          <a:p>
            <a:r>
              <a:rPr lang="en-GB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Risk Assessment</a:t>
            </a: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9A5843F6-ABD1-632D-8F55-60115849F5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7457655"/>
              </p:ext>
            </p:extLst>
          </p:nvPr>
        </p:nvGraphicFramePr>
        <p:xfrm>
          <a:off x="232010" y="1016119"/>
          <a:ext cx="11655192" cy="5340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2717">
                  <a:extLst>
                    <a:ext uri="{9D8B030D-6E8A-4147-A177-3AD203B41FA5}">
                      <a16:colId xmlns:a16="http://schemas.microsoft.com/office/drawing/2014/main" val="2722296730"/>
                    </a:ext>
                  </a:extLst>
                </a:gridCol>
                <a:gridCol w="1880700">
                  <a:extLst>
                    <a:ext uri="{9D8B030D-6E8A-4147-A177-3AD203B41FA5}">
                      <a16:colId xmlns:a16="http://schemas.microsoft.com/office/drawing/2014/main" val="1140953248"/>
                    </a:ext>
                  </a:extLst>
                </a:gridCol>
                <a:gridCol w="3129601">
                  <a:extLst>
                    <a:ext uri="{9D8B030D-6E8A-4147-A177-3AD203B41FA5}">
                      <a16:colId xmlns:a16="http://schemas.microsoft.com/office/drawing/2014/main" val="3440142462"/>
                    </a:ext>
                  </a:extLst>
                </a:gridCol>
                <a:gridCol w="951370">
                  <a:extLst>
                    <a:ext uri="{9D8B030D-6E8A-4147-A177-3AD203B41FA5}">
                      <a16:colId xmlns:a16="http://schemas.microsoft.com/office/drawing/2014/main" val="2715817945"/>
                    </a:ext>
                  </a:extLst>
                </a:gridCol>
                <a:gridCol w="951370">
                  <a:extLst>
                    <a:ext uri="{9D8B030D-6E8A-4147-A177-3AD203B41FA5}">
                      <a16:colId xmlns:a16="http://schemas.microsoft.com/office/drawing/2014/main" val="1944424553"/>
                    </a:ext>
                  </a:extLst>
                </a:gridCol>
                <a:gridCol w="951370">
                  <a:extLst>
                    <a:ext uri="{9D8B030D-6E8A-4147-A177-3AD203B41FA5}">
                      <a16:colId xmlns:a16="http://schemas.microsoft.com/office/drawing/2014/main" val="68660222"/>
                    </a:ext>
                  </a:extLst>
                </a:gridCol>
                <a:gridCol w="1528064">
                  <a:extLst>
                    <a:ext uri="{9D8B030D-6E8A-4147-A177-3AD203B41FA5}">
                      <a16:colId xmlns:a16="http://schemas.microsoft.com/office/drawing/2014/main" val="4165543038"/>
                    </a:ext>
                  </a:extLst>
                </a:gridCol>
              </a:tblGrid>
              <a:tr h="1315795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Component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Failure Mode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Effect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Likelihood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Severity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Risk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Component Failure Mode Risk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0589746"/>
                  </a:ext>
                </a:extLst>
              </a:tr>
              <a:tr h="384534">
                <a:tc row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Cracks identified / not inspected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LME and subsequent fatigue cracking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Inefficient operation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Very High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11331"/>
                  </a:ext>
                </a:extLst>
              </a:tr>
              <a:tr h="3845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Trip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16235"/>
                  </a:ext>
                </a:extLst>
              </a:tr>
              <a:tr h="3845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Burns &amp; Pipework Damage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66261"/>
                  </a:ext>
                </a:extLst>
              </a:tr>
              <a:tr h="3845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Fire / Explosion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VH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407267"/>
                  </a:ext>
                </a:extLst>
              </a:tr>
              <a:tr h="384534">
                <a:tc row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Inspected, no cracks identified</a:t>
                      </a:r>
                    </a:p>
                    <a:p>
                      <a:pPr algn="ctr"/>
                      <a:r>
                        <a:rPr lang="en-GB" dirty="0"/>
                        <a:t>/</a:t>
                      </a:r>
                    </a:p>
                    <a:p>
                      <a:pPr algn="ctr"/>
                      <a:r>
                        <a:rPr lang="en-GB" dirty="0"/>
                        <a:t>Short-term mitigations in place</a:t>
                      </a:r>
                    </a:p>
                  </a:txBody>
                  <a:tcPr anchor="ctr">
                    <a:solidFill>
                      <a:srgbClr val="E7EAED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LME and subsequent fatigue cracking</a:t>
                      </a:r>
                    </a:p>
                  </a:txBody>
                  <a:tcPr anchor="ctr"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Inefficient operation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High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580630"/>
                  </a:ext>
                </a:extLst>
              </a:tr>
              <a:tr h="3845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Trip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486122"/>
                  </a:ext>
                </a:extLst>
              </a:tr>
              <a:tr h="3845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Burns &amp; Pipework Damage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001923"/>
                  </a:ext>
                </a:extLst>
              </a:tr>
              <a:tr h="3845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Fire / Explosion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468716"/>
                  </a:ext>
                </a:extLst>
              </a:tr>
              <a:tr h="94816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Long-term mitigations in place</a:t>
                      </a:r>
                    </a:p>
                  </a:txBody>
                  <a:tcPr anchor="ctr"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LME and subsequent fatigue cracking</a:t>
                      </a:r>
                    </a:p>
                  </a:txBody>
                  <a:tcPr anchor="ctr">
                    <a:solidFill>
                      <a:srgbClr val="CCD2D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Not Credible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N/A</a:t>
                      </a:r>
                    </a:p>
                  </a:txBody>
                  <a:tcPr anchor="ctr"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947323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9CA777E5-A2AA-1B8E-7CA1-9EF1E9C84A8E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4" name="Picture 3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547DA4C2-A756-32A0-78DA-4BF3AA685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7" name="Picture 6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7830A182-B684-3F6F-0DBD-A0E475464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580100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9E23F7-C0A1-4E3A-F3AB-FEE487AF7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892E04-0E54-3695-CBC3-29DB84EA3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852737"/>
          </a:xfrm>
        </p:spPr>
        <p:txBody>
          <a:bodyPr/>
          <a:lstStyle/>
          <a:p>
            <a:r>
              <a:rPr lang="en-GB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56A86-F71B-7680-EB4B-BBCE5CDA5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52737"/>
            <a:ext cx="991235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Key findings, recommendations and takeaways from the YEP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04BF834-AA80-EB76-82CC-36395CD91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8425028"/>
              </p:ext>
            </p:extLst>
          </p:nvPr>
        </p:nvGraphicFramePr>
        <p:xfrm>
          <a:off x="-6350" y="0"/>
          <a:ext cx="12192000" cy="1065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2F39F-8A77-73B4-53EB-29C38A908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23</a:t>
            </a:fld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2C9CDC-5EBE-683F-8B61-14D5D7345522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7" name="Picture 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C4501EFF-EAA6-0CFD-013D-1367D7FB9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8" name="Picture 7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336208D7-1F64-FA5A-4DB0-EFF8C0788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170882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875EC9-0D14-FF28-99E9-7EFBF76D1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91164-F4CD-A8F1-6DF7-86E0D8E4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24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D063AB-3CBB-7FF9-1875-F66A44335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cxnSp>
        <p:nvCxnSpPr>
          <p:cNvPr id="10" name="Straight Arrow Connector 3">
            <a:extLst>
              <a:ext uri="{FF2B5EF4-FFF2-40B4-BE49-F238E27FC236}">
                <a16:creationId xmlns:a16="http://schemas.microsoft.com/office/drawing/2014/main" id="{76930ABD-EA89-0CFF-CD4D-E72E01584B3F}"/>
              </a:ext>
            </a:extLst>
          </p:cNvPr>
          <p:cNvCxnSpPr>
            <a:cxnSpLocks/>
          </p:cNvCxnSpPr>
          <p:nvPr/>
        </p:nvCxnSpPr>
        <p:spPr>
          <a:xfrm flipV="1">
            <a:off x="445168" y="757987"/>
            <a:ext cx="10829892" cy="4632158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9028200-BB02-F6BD-B77B-FAFEE799ED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5600311"/>
              </p:ext>
            </p:extLst>
          </p:nvPr>
        </p:nvGraphicFramePr>
        <p:xfrm>
          <a:off x="688157" y="1611984"/>
          <a:ext cx="10586903" cy="4402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AE2D382-E615-0D6C-EBFD-C3AF95C031A4}"/>
              </a:ext>
            </a:extLst>
          </p:cNvPr>
          <p:cNvSpPr txBox="1"/>
          <p:nvPr/>
        </p:nvSpPr>
        <p:spPr>
          <a:xfrm rot="20155141">
            <a:off x="3334834" y="2726688"/>
            <a:ext cx="4341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LEARNING AND UNDERSTANDING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48B041D-E42B-91E0-2E98-E6FBDFA0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899"/>
          </a:xfrm>
        </p:spPr>
        <p:txBody>
          <a:bodyPr>
            <a:normAutofit/>
          </a:bodyPr>
          <a:lstStyle/>
          <a:p>
            <a:r>
              <a:rPr lang="en-GB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Key Findings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58679E-27EB-4ED2-A85F-555C844A02C1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15" name="Picture 14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CC9230D4-F2C6-BEF4-E778-DD4E7E664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16" name="Picture 15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64656EF4-6DE6-C301-6557-BF95A275D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072946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7624E3-19C5-CFF4-E156-040775E95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0881B-6D10-8003-FB29-EC01856E0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25</a:t>
            </a:fld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64DEBA1-71A2-562F-852E-A0AD21C0D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295"/>
          </a:xfrm>
        </p:spPr>
        <p:txBody>
          <a:bodyPr>
            <a:normAutofit/>
          </a:bodyPr>
          <a:lstStyle/>
          <a:p>
            <a:r>
              <a:rPr lang="en-GB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Recommendations and Takeaways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808EB3-F337-A067-DBEB-4085456F8A37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3" name="Picture 2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1CEAE786-4B08-958E-86A6-4E085D532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4" name="Picture 3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BB7FE4E1-682A-CBE2-8CD1-A4FB448D9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326CE2-EB82-9D1D-13E4-BB191866F256}"/>
              </a:ext>
            </a:extLst>
          </p:cNvPr>
          <p:cNvSpPr txBox="1">
            <a:spLocks/>
          </p:cNvSpPr>
          <p:nvPr/>
        </p:nvSpPr>
        <p:spPr>
          <a:xfrm>
            <a:off x="421341" y="1690686"/>
            <a:ext cx="6418730" cy="43425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Meet with your team regularly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Understand your teams' strengths and identify any 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Manage the project together and share responsibilities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Consider anything and everything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Ask lots of questions within your team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Learning and Understanding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GB" dirty="0"/>
          </a:p>
        </p:txBody>
      </p:sp>
      <p:pic>
        <p:nvPicPr>
          <p:cNvPr id="8" name="Picture 7" descr="Close-up of documents on desk">
            <a:extLst>
              <a:ext uri="{FF2B5EF4-FFF2-40B4-BE49-F238E27FC236}">
                <a16:creationId xmlns:a16="http://schemas.microsoft.com/office/drawing/2014/main" id="{98C5CA0B-5E68-3694-6BA4-32921581A4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195" y="2664001"/>
            <a:ext cx="4671464" cy="239592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2276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C83065-CEBE-9ED2-4074-1F017F7FA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FB791F-7BD3-C902-F4A0-AFB5D2DF3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" y="0"/>
            <a:ext cx="12179300" cy="3801035"/>
          </a:xfrm>
        </p:spPr>
        <p:txBody>
          <a:bodyPr>
            <a:normAutofit/>
          </a:bodyPr>
          <a:lstStyle/>
          <a:p>
            <a:pPr algn="ctr"/>
            <a:r>
              <a:rPr lang="en-GB" sz="8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Q&amp;A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2B3623-697A-43DE-6B6D-E93719BEF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6350" y="3901609"/>
            <a:ext cx="1219200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GB" dirty="0">
                <a:latin typeface="__fkGroteskNeue_598ab8"/>
              </a:rPr>
              <a:t>Thank you for listening!</a:t>
            </a:r>
            <a:endParaRPr lang="en-GB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AE87C9D-C8E2-78ED-F580-33D5951D3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4149291"/>
              </p:ext>
            </p:extLst>
          </p:nvPr>
        </p:nvGraphicFramePr>
        <p:xfrm>
          <a:off x="-6350" y="0"/>
          <a:ext cx="12192000" cy="1065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AF1F-477B-0401-931F-B1A2A8722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26</a:t>
            </a:fld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29D157-4296-AA28-5D0F-390554AB9D13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7" name="Picture 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4C42A833-B71E-D0C1-E9D7-307457591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8" name="Picture 7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6F2AECF6-A627-2BE1-A3BD-EE676D43A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942847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C66625-452E-6D94-0EFF-23445256E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852737"/>
          </a:xfrm>
        </p:spPr>
        <p:txBody>
          <a:bodyPr/>
          <a:lstStyle/>
          <a:p>
            <a:r>
              <a:rPr lang="en-GB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Introduction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1D13B2-B146-9FDA-E606-C29B88B09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52737"/>
            <a:ext cx="991235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__fkGroteskNeue_598ab8"/>
              </a:rPr>
              <a:t>About me, the team and how we investigated a real-world problem </a:t>
            </a:r>
            <a:endParaRPr lang="en-GB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92D6A37-3B88-B012-97D9-0F8C6E4263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2162236"/>
              </p:ext>
            </p:extLst>
          </p:nvPr>
        </p:nvGraphicFramePr>
        <p:xfrm>
          <a:off x="-6350" y="0"/>
          <a:ext cx="12192000" cy="1065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3417D-C1E0-9F55-6346-34A6B979A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2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B51111-1EC0-E45F-6080-840B2DA864A9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8" name="Picture 7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5A6B5F1C-999B-1B85-C6C2-2BD5AE5E1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9" name="Picture 8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3745E4CD-3252-D329-0092-652EAC2F6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297528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913F92-9445-42FD-DD85-8A0DFFDC6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D87669-CB54-C898-DE16-777FEB98E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Introduction – About 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263DA-B98F-5C1B-C65F-8CA1E302A0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341" y="1690686"/>
            <a:ext cx="4464424" cy="434256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 dirty="0">
                <a:latin typeface="__fkGroteskNeue_598ab8"/>
              </a:rPr>
              <a:t>Graduated in Mechanical Engineering from University of Leicester 2022 (MEng Hons)</a:t>
            </a:r>
          </a:p>
          <a:p>
            <a:r>
              <a:rPr lang="en-GB" dirty="0">
                <a:latin typeface="__fkGroteskNeue_598ab8"/>
              </a:rPr>
              <a:t>“Mechanical &amp; CP Engineer” at Premtech Ltd for 2+ years.</a:t>
            </a:r>
          </a:p>
          <a:p>
            <a:r>
              <a:rPr lang="en-GB" dirty="0">
                <a:latin typeface="__fkGroteskNeue_598ab8"/>
              </a:rPr>
              <a:t>Premtech Ltd is a primary designer in the Gas Industry,  undertaking a range at projects across the National Transmission System (NTS)</a:t>
            </a:r>
          </a:p>
          <a:p>
            <a:r>
              <a:rPr lang="en-GB" dirty="0">
                <a:latin typeface="__fkGroteskNeue_598ab8"/>
              </a:rPr>
              <a:t>CP Technician </a:t>
            </a:r>
            <a:r>
              <a:rPr lang="en-GB" dirty="0" err="1">
                <a:latin typeface="__fkGroteskNeue_598ab8"/>
              </a:rPr>
              <a:t>Lvl</a:t>
            </a:r>
            <a:r>
              <a:rPr lang="en-GB" dirty="0">
                <a:latin typeface="__fkGroteskNeue_598ab8"/>
              </a:rPr>
              <a:t> 2 BS EN ISO 15257:2017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F24D-26D9-4BF1-4F78-4B7F5609F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3</a:t>
            </a:fld>
            <a:endParaRPr lang="en-GB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DDB789-E34D-4198-8D89-13B3174B0F04}"/>
              </a:ext>
            </a:extLst>
          </p:cNvPr>
          <p:cNvGrpSpPr/>
          <p:nvPr/>
        </p:nvGrpSpPr>
        <p:grpSpPr>
          <a:xfrm>
            <a:off x="5192189" y="1632650"/>
            <a:ext cx="6578470" cy="4566213"/>
            <a:chOff x="4798600" y="1682188"/>
            <a:chExt cx="6578470" cy="456621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16FD86B-426A-9387-B40C-6EE5081AB49A}"/>
                </a:ext>
              </a:extLst>
            </p:cNvPr>
            <p:cNvGrpSpPr/>
            <p:nvPr/>
          </p:nvGrpSpPr>
          <p:grpSpPr>
            <a:xfrm>
              <a:off x="9752159" y="3701695"/>
              <a:ext cx="1624911" cy="2546705"/>
              <a:chOff x="4799458" y="3895096"/>
              <a:chExt cx="1923038" cy="2936082"/>
            </a:xfrm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4041E1C-9334-BAAC-505E-7DD8AAF08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99458" y="3895096"/>
                <a:ext cx="1918986" cy="1440000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38841A5-FED2-BBB7-2010-5276797BD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99458" y="5391178"/>
                <a:ext cx="1923038" cy="1440000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98FE528-16EA-C3BE-9647-FF903FF9F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8600" y="1682188"/>
              <a:ext cx="3451750" cy="1911483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1F9417B-EF09-C202-F30C-422CB0C9F82B}"/>
                </a:ext>
              </a:extLst>
            </p:cNvPr>
            <p:cNvGrpSpPr/>
            <p:nvPr/>
          </p:nvGrpSpPr>
          <p:grpSpPr>
            <a:xfrm>
              <a:off x="4801939" y="3701696"/>
              <a:ext cx="4826155" cy="2546705"/>
              <a:chOff x="6679986" y="2781820"/>
              <a:chExt cx="4126942" cy="240015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26447A0-B21A-F035-C81A-81F6FB7C56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79986" y="2781820"/>
                <a:ext cx="4126942" cy="240015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pic>
            <p:nvPicPr>
              <p:cNvPr id="10" name="Picture 9" descr="A green logo with white background&#10;&#10;AI-generated content may be incorrect.">
                <a:extLst>
                  <a:ext uri="{FF2B5EF4-FFF2-40B4-BE49-F238E27FC236}">
                    <a16:creationId xmlns:a16="http://schemas.microsoft.com/office/drawing/2014/main" id="{6B1FE23C-7113-34B7-F3E6-79E3DDC15C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699" b="89967" l="8790" r="93573">
                            <a14:foregroundMark x1="93573" y1="67224" x2="92911" y2="53512"/>
                            <a14:foregroundMark x1="23440" y1="58194" x2="23819" y2="52508"/>
                            <a14:foregroundMark x1="20321" y1="51505" x2="20038" y2="46154"/>
                            <a14:foregroundMark x1="15501" y1="50502" x2="15784" y2="46488"/>
                            <a14:foregroundMark x1="14556" y1="49833" x2="16068" y2="50167"/>
                            <a14:foregroundMark x1="15312" y1="50502" x2="15028" y2="47826"/>
                            <a14:foregroundMark x1="19471" y1="40803" x2="19471" y2="40803"/>
                            <a14:foregroundMark x1="18904" y1="23077" x2="18904" y2="23077"/>
                            <a14:foregroundMark x1="14556" y1="20736" x2="14556" y2="20736"/>
                            <a14:foregroundMark x1="12287" y1="25084" x2="12287" y2="25084"/>
                            <a14:foregroundMark x1="10964" y1="25418" x2="10964" y2="25418"/>
                            <a14:foregroundMark x1="10019" y1="29097" x2="9546" y2="30435"/>
                            <a14:foregroundMark x1="9074" y1="32107" x2="8790" y2="3311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14947" y="4816847"/>
                <a:ext cx="1291981" cy="365125"/>
              </a:xfrm>
              <a:prstGeom prst="rect">
                <a:avLst/>
              </a:prstGeom>
            </p:spPr>
          </p:pic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1B81938-3F7E-ECD8-E3B2-64F5F7906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9" b="12710"/>
            <a:stretch/>
          </p:blipFill>
          <p:spPr bwMode="auto">
            <a:xfrm>
              <a:off x="8359001" y="1682188"/>
              <a:ext cx="3018069" cy="1911483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FF32DE-560A-D8D3-FBA1-177E6DED0EFC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24" name="Picture 23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D31226C4-69E2-FB1A-73D1-37211875A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25" name="Picture 24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D111A19B-5125-23D6-0337-345E9CC38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580058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85742E-E44B-1B41-C27B-FEE037D83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D201E8-C183-4DC2-3AFE-941FAB341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Introduction – Team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BCD970-33F4-CFFC-6B38-E5AF4C097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5276" y="2069306"/>
            <a:ext cx="6962774" cy="27193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buNone/>
            </a:pPr>
            <a:r>
              <a:rPr lang="en-GB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Team 1 – Ali Morshed (Mentor)</a:t>
            </a:r>
          </a:p>
          <a:p>
            <a:pPr algn="l"/>
            <a:r>
              <a: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Álvaro González Fuentes </a:t>
            </a:r>
            <a:r>
              <a:rPr lang="en-GB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Corrosion	</a:t>
            </a:r>
          </a:p>
          <a:p>
            <a:pPr algn="l"/>
            <a:r>
              <a: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Amy Johnstone 			</a:t>
            </a:r>
            <a:r>
              <a:rPr lang="en-GB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Structural</a:t>
            </a:r>
          </a:p>
          <a:p>
            <a:pPr algn="l"/>
            <a:r>
              <a: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Ben Hudson 			</a:t>
            </a:r>
            <a:r>
              <a:rPr lang="en-GB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Mechanical</a:t>
            </a:r>
          </a:p>
          <a:p>
            <a:pPr algn="l"/>
            <a:r>
              <a: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Kishan </a:t>
            </a:r>
            <a:r>
              <a:rPr lang="en-GB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Nittur</a:t>
            </a:r>
            <a:r>
              <a: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Ramesh 		</a:t>
            </a:r>
            <a:r>
              <a:rPr lang="en-GB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Integrity	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197B3-8D93-592F-29BE-D1B449289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4</a:t>
            </a:fld>
            <a:endParaRPr lang="en-GB" dirty="0"/>
          </a:p>
        </p:txBody>
      </p:sp>
      <p:pic>
        <p:nvPicPr>
          <p:cNvPr id="3" name="Picture 2" descr="Architects working on a blueprint">
            <a:extLst>
              <a:ext uri="{FF2B5EF4-FFF2-40B4-BE49-F238E27FC236}">
                <a16:creationId xmlns:a16="http://schemas.microsoft.com/office/drawing/2014/main" id="{ED599B47-CA07-E59D-3E91-6C380DB15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49" y="1876425"/>
            <a:ext cx="4657725" cy="31051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9B38697-B395-0F65-1470-746473DA579C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7" name="Picture 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4A70B6C1-0AB6-B0ED-6989-E019FB892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13" name="Picture 12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0CB44868-DA15-9D85-805E-E7094F168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728866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18CC3A-866C-27D4-AAE1-240D15363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A9C8A1-BE67-89B9-BA26-2A8B713B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Introduction – Project Management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FBC7A6-968D-DBC4-0E1F-96568CD74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6809" y="1922323"/>
            <a:ext cx="7652473" cy="36548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Weekly meetings on MS Teams</a:t>
            </a:r>
          </a:p>
          <a:p>
            <a:pPr algn="l"/>
            <a:r>
              <a: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Monthly mentor catchups</a:t>
            </a:r>
          </a:p>
          <a:p>
            <a:pPr algn="l"/>
            <a:r>
              <a: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Meeting of Minutes</a:t>
            </a:r>
          </a:p>
          <a:p>
            <a:pPr algn="l"/>
            <a:r>
              <a: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Request for Information (RFI)</a:t>
            </a:r>
          </a:p>
          <a:p>
            <a:pPr algn="l"/>
            <a:r>
              <a: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Gannt Charts</a:t>
            </a:r>
          </a:p>
          <a:p>
            <a:r>
              <a: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SharePoint</a:t>
            </a:r>
          </a:p>
          <a:p>
            <a:pPr algn="l"/>
            <a:r>
              <a: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Honesty</a:t>
            </a:r>
          </a:p>
          <a:p>
            <a:pPr algn="l"/>
            <a:endParaRPr lang="en-GB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endParaRPr lang="en-GB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6DC3E-4A44-279C-C0CC-2B634EBB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5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5242A5-9B96-15A3-2470-1E55211BB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00000">
            <a:off x="7044550" y="1961283"/>
            <a:ext cx="2053030" cy="3005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65FBCD-A120-101D-4B7F-798C7A7F3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0000">
            <a:off x="8845026" y="1950501"/>
            <a:ext cx="2053030" cy="30270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61E56F-3F80-B11B-4EA8-36651F372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0570" y="2658365"/>
            <a:ext cx="2053030" cy="299805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AC1F1EB-2FB1-D3F9-8AEF-04F26CA5EF07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11" name="Picture 10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2A4224E0-F627-5EB4-3C01-43DE724B3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12" name="Picture 11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29217855-559A-2402-4FA9-3F72E5820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15319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09223E-EA40-8C41-6CE7-C8A3E17DE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0DFA34-F7D1-63A0-AC2C-925CF42EA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14" y="0"/>
            <a:ext cx="10515600" cy="2852737"/>
          </a:xfrm>
        </p:spPr>
        <p:txBody>
          <a:bodyPr/>
          <a:lstStyle/>
          <a:p>
            <a:r>
              <a:rPr lang="en-GB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Case Study and Initial Findings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6F0BBD-D10D-80C9-66A8-3930092B6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52737"/>
            <a:ext cx="991235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__fkGroteskNeue_598ab8"/>
              </a:rPr>
              <a:t>How do you find out why something breaks? </a:t>
            </a:r>
            <a:endParaRPr lang="en-GB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6F22B24-742A-FF62-FDD3-AEFF15B332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850600"/>
              </p:ext>
            </p:extLst>
          </p:nvPr>
        </p:nvGraphicFramePr>
        <p:xfrm>
          <a:off x="-6350" y="0"/>
          <a:ext cx="12192000" cy="1065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F0C17-4BD9-7751-EA8F-38770A90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6</a:t>
            </a:fld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A21A4B-737B-7B70-8F82-3464E81D0875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7" name="Picture 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7FF1A516-A5BD-7763-B2D0-DCC72520C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8" name="Picture 7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D3B3CB33-B49F-0B1A-0789-C38141B97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66998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0900A9-5481-D299-9D2A-C91624554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FA67B5-7AAA-63EB-9884-CB55EB63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is a Dump Condenser?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7D6583-CA39-48E3-E37F-75D8469803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590" y="2002970"/>
            <a:ext cx="7825008" cy="44899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Specialized heat exchanger used in power plants and industrial processes </a:t>
            </a:r>
          </a:p>
          <a:p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Rapidly condenses large volumes of steam during sudden pressure fluctuations</a:t>
            </a:r>
          </a:p>
          <a:p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Primarily used during start up and shut down procedures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7D6F1-1353-AE5B-300E-535436D69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7</a:t>
            </a:fld>
            <a:endParaRPr lang="en-GB" dirty="0"/>
          </a:p>
        </p:txBody>
      </p:sp>
      <p:pic>
        <p:nvPicPr>
          <p:cNvPr id="17" name="Picture 16" descr="A close-up of a machine&#10;&#10;AI-generated content may be incorrect.">
            <a:extLst>
              <a:ext uri="{FF2B5EF4-FFF2-40B4-BE49-F238E27FC236}">
                <a16:creationId xmlns:a16="http://schemas.microsoft.com/office/drawing/2014/main" id="{371859DD-6103-F5EF-32C6-2FDE1C74E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86" y="797206"/>
            <a:ext cx="3106173" cy="555914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A43BC7C-A5DA-A12F-52FA-A7AF5186562E}"/>
              </a:ext>
            </a:extLst>
          </p:cNvPr>
          <p:cNvSpPr/>
          <p:nvPr/>
        </p:nvSpPr>
        <p:spPr>
          <a:xfrm>
            <a:off x="9224963" y="3542494"/>
            <a:ext cx="1074057" cy="1410855"/>
          </a:xfrm>
          <a:prstGeom prst="roundRect">
            <a:avLst/>
          </a:prstGeom>
          <a:solidFill>
            <a:srgbClr val="FFFF00">
              <a:alpha val="10000"/>
            </a:srgbClr>
          </a:solidFill>
          <a:ln w="317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B0EAB5-D31E-D0FE-FC25-61609AE8BBEE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20" name="Picture 19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8F1F7D1A-A825-FA5A-0D36-7083D0951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21" name="Picture 20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351D34D5-FCDA-F514-7B6B-9E823F266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710480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6760EB-3E6B-B089-BE00-963018C45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9D5585-4EDE-512F-3E5E-96131CCBB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Dump Condenser Failure Scenarios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8C1F0-60CD-B455-EB17-C3E922D2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0F052-2ECE-4AAC-8214-B008847FDE6E}" type="slidenum">
              <a:rPr lang="en-GB" smtClean="0"/>
              <a:t>8</a:t>
            </a:fld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862FBBB-5493-5657-50EA-28CCAB41CA10}"/>
              </a:ext>
            </a:extLst>
          </p:cNvPr>
          <p:cNvSpPr txBox="1">
            <a:spLocks/>
          </p:cNvSpPr>
          <p:nvPr/>
        </p:nvSpPr>
        <p:spPr>
          <a:xfrm>
            <a:off x="6310376" y="1539332"/>
            <a:ext cx="5220000" cy="2340000"/>
          </a:xfrm>
          <a:prstGeom prst="rect">
            <a:avLst/>
          </a:prstGeom>
          <a:solidFill>
            <a:srgbClr val="E7EAE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GB" sz="16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085F68A-AA24-EF6C-5F48-A4642B765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216" y="1552613"/>
            <a:ext cx="5220000" cy="2340000"/>
          </a:xfrm>
          <a:solidFill>
            <a:srgbClr val="E7EAE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en-GB" sz="8000" b="1" dirty="0"/>
              <a:t>Operational Information:</a:t>
            </a:r>
          </a:p>
          <a:p>
            <a:r>
              <a:rPr lang="en-GB" sz="8000" dirty="0"/>
              <a:t>Two-shifting operation, shutdown every 16 hours.</a:t>
            </a:r>
          </a:p>
          <a:p>
            <a:r>
              <a:rPr lang="en-GB" sz="8000" dirty="0"/>
              <a:t>Large thermal cycling (~530°C - ~150°C)</a:t>
            </a:r>
          </a:p>
          <a:p>
            <a:r>
              <a:rPr lang="en-GB" sz="8000" dirty="0"/>
              <a:t>Vibration upon quenching by ~20°C feed water.</a:t>
            </a:r>
          </a:p>
          <a:p>
            <a:r>
              <a:rPr lang="en-GB" sz="8000" dirty="0"/>
              <a:t>Alloy composition: C, Mn, Si, Cr, Ni, Mo, N, Ti</a:t>
            </a:r>
          </a:p>
          <a:p>
            <a:pPr algn="just"/>
            <a:endParaRPr lang="en-GB" sz="1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2D4B17-7B01-E3E3-754E-E31EA63FB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355" y="1639121"/>
            <a:ext cx="2757006" cy="2160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669100-2FC7-7038-D427-DBD899AF1AAD}"/>
              </a:ext>
            </a:extLst>
          </p:cNvPr>
          <p:cNvSpPr txBox="1"/>
          <p:nvPr/>
        </p:nvSpPr>
        <p:spPr>
          <a:xfrm>
            <a:off x="6580598" y="2201500"/>
            <a:ext cx="1788395" cy="1015663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Intergranular cracking at Surface</a:t>
            </a:r>
            <a:r>
              <a:rPr lang="en-GB" sz="2000" i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GB" sz="2000" i="1" baseline="30000" dirty="0">
                <a:solidFill>
                  <a:prstClr val="black"/>
                </a:solidFill>
                <a:latin typeface="Aptos" panose="02110004020202020204"/>
              </a:rPr>
              <a:t>[2]</a:t>
            </a:r>
            <a:endParaRPr kumimoji="0" lang="en-GB" sz="2000" b="0" i="1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D13F32-683F-A5CD-C22E-5B9D9D52182F}"/>
              </a:ext>
            </a:extLst>
          </p:cNvPr>
          <p:cNvSpPr txBox="1"/>
          <p:nvPr/>
        </p:nvSpPr>
        <p:spPr>
          <a:xfrm>
            <a:off x="966216" y="4028168"/>
            <a:ext cx="5220000" cy="2340000"/>
          </a:xfrm>
          <a:prstGeom prst="rect">
            <a:avLst/>
          </a:prstGeom>
          <a:solidFill>
            <a:srgbClr val="E7EAE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t">
            <a:normAutofit/>
          </a:bodyPr>
          <a:lstStyle>
            <a:lvl1pPr indent="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Reported Failure </a:t>
            </a:r>
            <a:r>
              <a:rPr lang="en-GB" dirty="0">
                <a:solidFill>
                  <a:prstClr val="black"/>
                </a:solidFill>
                <a:latin typeface="Aptos" panose="02110004020202020204"/>
              </a:rPr>
              <a:t>I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nformation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EDX Analysis – Material Composition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Fracture Surface: Zn, Al, S, Mo, Cl, Ti, Cr, Fe, Ni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Additional Elements at Fracture Surface: Zn, Al, S, Cl, Fe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972A9C2-0E1F-D68A-8499-D00BDFF96B30}"/>
              </a:ext>
            </a:extLst>
          </p:cNvPr>
          <p:cNvSpPr txBox="1">
            <a:spLocks/>
          </p:cNvSpPr>
          <p:nvPr/>
        </p:nvSpPr>
        <p:spPr>
          <a:xfrm>
            <a:off x="6310376" y="4018379"/>
            <a:ext cx="5220000" cy="2340000"/>
          </a:xfrm>
          <a:prstGeom prst="rect">
            <a:avLst/>
          </a:prstGeom>
          <a:solidFill>
            <a:srgbClr val="E7EAE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GB" sz="16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126E416-2620-0691-1D44-63210CEC2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355" y="4108378"/>
            <a:ext cx="2757006" cy="2160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8676EFC-0BA1-6141-8AAE-082739D68182}"/>
              </a:ext>
            </a:extLst>
          </p:cNvPr>
          <p:cNvSpPr txBox="1"/>
          <p:nvPr/>
        </p:nvSpPr>
        <p:spPr>
          <a:xfrm>
            <a:off x="6590367" y="4526659"/>
            <a:ext cx="1769997" cy="1323439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Transgranular Cracking at 3mm from Surface </a:t>
            </a:r>
            <a:r>
              <a:rPr lang="en-GB" sz="2000" i="1" baseline="30000" dirty="0">
                <a:solidFill>
                  <a:prstClr val="black"/>
                </a:solidFill>
                <a:latin typeface="Aptos" panose="02110004020202020204"/>
              </a:rPr>
              <a:t>[2]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C1FD46-B329-AD53-1F80-C998720541C4}"/>
              </a:ext>
            </a:extLst>
          </p:cNvPr>
          <p:cNvSpPr txBox="1"/>
          <p:nvPr/>
        </p:nvSpPr>
        <p:spPr>
          <a:xfrm>
            <a:off x="6551164" y="3661781"/>
            <a:ext cx="1800000" cy="46166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SEM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Analysis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0CDEA42-5E09-A6AB-3D52-1B467188F488}"/>
              </a:ext>
            </a:extLst>
          </p:cNvPr>
          <p:cNvGrpSpPr/>
          <p:nvPr/>
        </p:nvGrpSpPr>
        <p:grpSpPr>
          <a:xfrm>
            <a:off x="9224963" y="15593"/>
            <a:ext cx="2967037" cy="432081"/>
            <a:chOff x="4040776" y="6318000"/>
            <a:chExt cx="3543550" cy="54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28" name="Picture 27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08A0F05B-A4D6-B69A-4D8F-7B0A90EB4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776" y="6318000"/>
              <a:ext cx="1632781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29" name="Picture 28" descr="A green logo with white background&#10;&#10;AI-generated content may be incorrect.">
              <a:extLst>
                <a:ext uri="{FF2B5EF4-FFF2-40B4-BE49-F238E27FC236}">
                  <a16:creationId xmlns:a16="http://schemas.microsoft.com/office/drawing/2014/main" id="{5DDCEB32-14C7-7FEA-42B7-A5C4AE6F1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557" y="6318000"/>
              <a:ext cx="1910769" cy="5400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657887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B8EA95304E764D88BCDDDB9D7050E6" ma:contentTypeVersion="12" ma:contentTypeDescription="Create a new document." ma:contentTypeScope="" ma:versionID="fab76fd64c885bdced360a4921d8fd57">
  <xsd:schema xmlns:xsd="http://www.w3.org/2001/XMLSchema" xmlns:xs="http://www.w3.org/2001/XMLSchema" xmlns:p="http://schemas.microsoft.com/office/2006/metadata/properties" xmlns:ns2="cf68166e-e9b1-466d-a940-1cc3a7dad26b" xmlns:ns3="5fa26eaa-1bf8-4de3-8ad9-926468f08142" targetNamespace="http://schemas.microsoft.com/office/2006/metadata/properties" ma:root="true" ma:fieldsID="8c6ba0441b1a40028d6b688ad656a2f3" ns2:_="" ns3:_="">
    <xsd:import namespace="cf68166e-e9b1-466d-a940-1cc3a7dad26b"/>
    <xsd:import namespace="5fa26eaa-1bf8-4de3-8ad9-926468f0814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68166e-e9b1-466d-a940-1cc3a7dad26b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be4ddc36-2f70-45bd-b5ac-e03d78f1cb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a26eaa-1bf8-4de3-8ad9-926468f0814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a008b5c-46ef-43c2-9164-e4de14fcb2fe}" ma:internalName="TaxCatchAll" ma:showField="CatchAllData" ma:web="5fa26eaa-1bf8-4de3-8ad9-926468f081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f68166e-e9b1-466d-a940-1cc3a7dad26b">
      <Terms xmlns="http://schemas.microsoft.com/office/infopath/2007/PartnerControls"/>
    </lcf76f155ced4ddcb4097134ff3c332f>
    <TaxCatchAll xmlns="5fa26eaa-1bf8-4de3-8ad9-926468f0814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910170-C788-49D7-8A23-3B26DCCB3BAC}"/>
</file>

<file path=customXml/itemProps2.xml><?xml version="1.0" encoding="utf-8"?>
<ds:datastoreItem xmlns:ds="http://schemas.openxmlformats.org/officeDocument/2006/customXml" ds:itemID="{8A52FCEA-DDA3-4B96-96DA-518C10743918}">
  <ds:schemaRefs>
    <ds:schemaRef ds:uri="57d56f60-0c57-40e5-a3df-597f4ad60319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E484D74-D1F2-47FE-AE86-27C699FF1E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</TotalTime>
  <Words>1418</Words>
  <Application>Microsoft Office PowerPoint</Application>
  <PresentationFormat>Widescreen</PresentationFormat>
  <Paragraphs>478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__fkGroteskNeue_598ab8</vt:lpstr>
      <vt:lpstr>Aptos</vt:lpstr>
      <vt:lpstr>Aptos Display</vt:lpstr>
      <vt:lpstr>Aptos Narrow</vt:lpstr>
      <vt:lpstr>Arial</vt:lpstr>
      <vt:lpstr>Calibri</vt:lpstr>
      <vt:lpstr>Office Theme</vt:lpstr>
      <vt:lpstr>Ben Hudson - ICorr YEP Winner 2024  Case Study: Investigation of Dump Condenser Failures Manchester University, 19th February 2025</vt:lpstr>
      <vt:lpstr>Agenda</vt:lpstr>
      <vt:lpstr>Introduction</vt:lpstr>
      <vt:lpstr>Introduction – About Me</vt:lpstr>
      <vt:lpstr>Introduction – Team 1</vt:lpstr>
      <vt:lpstr>Introduction – Project Management</vt:lpstr>
      <vt:lpstr>Case Study and Initial Findings</vt:lpstr>
      <vt:lpstr>What is a Dump Condenser?</vt:lpstr>
      <vt:lpstr>Dump Condenser Failure Scenarios</vt:lpstr>
      <vt:lpstr>Failure Outcomes</vt:lpstr>
      <vt:lpstr>Investigation and Research</vt:lpstr>
      <vt:lpstr>Crack Initiation &amp; Propagation</vt:lpstr>
      <vt:lpstr>Damage Failure Analysis</vt:lpstr>
      <vt:lpstr>Root Causes</vt:lpstr>
      <vt:lpstr>Mitigation Strategies </vt:lpstr>
      <vt:lpstr>Crack Initiation</vt:lpstr>
      <vt:lpstr>Crack Propagation</vt:lpstr>
      <vt:lpstr>Short-Term Mitigations</vt:lpstr>
      <vt:lpstr>Long-Term Mitigations</vt:lpstr>
      <vt:lpstr>Risk Management</vt:lpstr>
      <vt:lpstr>Risk Matrix</vt:lpstr>
      <vt:lpstr>Failure Modes &amp; Effects Analysis</vt:lpstr>
      <vt:lpstr>Risk Assessment</vt:lpstr>
      <vt:lpstr>Summary</vt:lpstr>
      <vt:lpstr>Key Findings</vt:lpstr>
      <vt:lpstr>Recommendations and Takeaways 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 1 Summary</dc:title>
  <dc:creator>Amy Johnstone</dc:creator>
  <cp:lastModifiedBy>Greg Brown</cp:lastModifiedBy>
  <cp:revision>2</cp:revision>
  <cp:lastPrinted>2024-11-19T13:41:48Z</cp:lastPrinted>
  <dcterms:created xsi:type="dcterms:W3CDTF">2024-08-01T11:06:03Z</dcterms:created>
  <dcterms:modified xsi:type="dcterms:W3CDTF">2025-02-18T18:22:30Z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0x01010045B8EA95304E764D88BCDDDB9D7050E6</vt:lpwstr>
  </property>
  <property fmtid="{D5CDD505-2E9C-101B-9397-08002B2CF9AE}" pid="3" name="SavedOnce">
    <vt:lpwstr>true</vt:lpwstr>
  </property>
  <property fmtid="{D5CDD505-2E9C-101B-9397-08002B2CF9AE}" pid="4" name="MSIP_Label_f49efa9f-42fe-4312-9503-c89a219c0830_Enabled">
    <vt:lpwstr>true</vt:lpwstr>
  </property>
  <property fmtid="{D5CDD505-2E9C-101B-9397-08002B2CF9AE}" pid="5" name="MSIP_Label_f49efa9f-42fe-4312-9503-c89a219c0830_SetDate">
    <vt:lpwstr>2025-02-18T18:22:28Z</vt:lpwstr>
  </property>
  <property fmtid="{D5CDD505-2E9C-101B-9397-08002B2CF9AE}" pid="6" name="MSIP_Label_f49efa9f-42fe-4312-9503-c89a219c0830_Method">
    <vt:lpwstr>Standard</vt:lpwstr>
  </property>
  <property fmtid="{D5CDD505-2E9C-101B-9397-08002B2CF9AE}" pid="7" name="MSIP_Label_f49efa9f-42fe-4312-9503-c89a219c0830_Name">
    <vt:lpwstr>MM RESTRICTED</vt:lpwstr>
  </property>
  <property fmtid="{D5CDD505-2E9C-101B-9397-08002B2CF9AE}" pid="8" name="MSIP_Label_f49efa9f-42fe-4312-9503-c89a219c0830_SiteId">
    <vt:lpwstr>a2bed0c4-5957-4f73-b0c2-a811407590fb</vt:lpwstr>
  </property>
  <property fmtid="{D5CDD505-2E9C-101B-9397-08002B2CF9AE}" pid="9" name="MSIP_Label_f49efa9f-42fe-4312-9503-c89a219c0830_ActionId">
    <vt:lpwstr>7d850433-ccc9-4104-a775-93e89620be76</vt:lpwstr>
  </property>
  <property fmtid="{D5CDD505-2E9C-101B-9397-08002B2CF9AE}" pid="10" name="MSIP_Label_f49efa9f-42fe-4312-9503-c89a219c0830_ContentBits">
    <vt:lpwstr>2</vt:lpwstr>
  </property>
  <property fmtid="{D5CDD505-2E9C-101B-9397-08002B2CF9AE}" pid="11" name="ClassificationContentMarkingFooterLocations">
    <vt:lpwstr>Office Theme:8</vt:lpwstr>
  </property>
  <property fmtid="{D5CDD505-2E9C-101B-9397-08002B2CF9AE}" pid="12" name="ClassificationContentMarkingFooterText">
    <vt:lpwstr>Mott MacDonald Restricted</vt:lpwstr>
  </property>
</Properties>
</file>